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ileron Regular" panose="020B0604020202020204" charset="0"/>
      <p:regular r:id="rId20"/>
    </p:embeddedFont>
    <p:embeddedFont>
      <p:font typeface="Aileron Regular Bold" panose="020B0604020202020204" charset="0"/>
      <p:regular r:id="rId21"/>
    </p:embeddedFont>
    <p:embeddedFont>
      <p:font typeface="Aileron Regular Italics" panose="020B0604020202020204" charset="0"/>
      <p:regular r:id="rId22"/>
      <p:italic r:id="rId23"/>
    </p:embeddedFont>
    <p:embeddedFont>
      <p:font typeface="Alyssum" panose="020B0604020202020204" charset="0"/>
      <p:regular r:id="rId24"/>
    </p:embeddedFont>
    <p:embeddedFont>
      <p:font typeface="Arimo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aleway Bold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92E2A-6C29-4C94-B7C9-D74947C2D860}" v="37" dt="2022-12-12T14:47:07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1" d="100"/>
          <a:sy n="61" d="100"/>
        </p:scale>
        <p:origin x="78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microsoft.com/office/2016/11/relationships/changesInfo" Target="changesInfos/changesInfo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é Touzé" userId="043575d073484593" providerId="LiveId" clId="{9E792E2A-6C29-4C94-B7C9-D74947C2D860}"/>
    <pc:docChg chg="undo custSel addSld delSld modSld">
      <pc:chgData name="chloé Touzé" userId="043575d073484593" providerId="LiveId" clId="{9E792E2A-6C29-4C94-B7C9-D74947C2D860}" dt="2022-12-12T14:47:37.468" v="1756" actId="1076"/>
      <pc:docMkLst>
        <pc:docMk/>
      </pc:docMkLst>
      <pc:sldChg chg="add del">
        <pc:chgData name="chloé Touzé" userId="043575d073484593" providerId="LiveId" clId="{9E792E2A-6C29-4C94-B7C9-D74947C2D860}" dt="2022-12-08T10:16:36.536" v="1116" actId="47"/>
        <pc:sldMkLst>
          <pc:docMk/>
          <pc:sldMk cId="0" sldId="256"/>
        </pc:sldMkLst>
      </pc:sldChg>
      <pc:sldChg chg="modSp mod">
        <pc:chgData name="chloé Touzé" userId="043575d073484593" providerId="LiveId" clId="{9E792E2A-6C29-4C94-B7C9-D74947C2D860}" dt="2022-12-12T14:44:40.075" v="1633" actId="20577"/>
        <pc:sldMkLst>
          <pc:docMk/>
          <pc:sldMk cId="0" sldId="258"/>
        </pc:sldMkLst>
        <pc:spChg chg="mod">
          <ac:chgData name="chloé Touzé" userId="043575d073484593" providerId="LiveId" clId="{9E792E2A-6C29-4C94-B7C9-D74947C2D860}" dt="2022-12-12T13:58:30.544" v="1412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44:36.084" v="1627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44:40.075" v="1633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3:58:41.583" v="1414" actId="1076"/>
          <ac:spMkLst>
            <pc:docMk/>
            <pc:sldMk cId="0" sldId="258"/>
            <ac:spMk id="11" creationId="{00000000-0000-0000-0000-000000000000}"/>
          </ac:spMkLst>
        </pc:spChg>
      </pc:sldChg>
      <pc:sldChg chg="addSp delSp modSp mod modNotesTx">
        <pc:chgData name="chloé Touzé" userId="043575d073484593" providerId="LiveId" clId="{9E792E2A-6C29-4C94-B7C9-D74947C2D860}" dt="2022-12-12T13:59:44.528" v="1418" actId="20577"/>
        <pc:sldMkLst>
          <pc:docMk/>
          <pc:sldMk cId="0" sldId="259"/>
        </pc:sldMkLst>
        <pc:spChg chg="mod">
          <ac:chgData name="chloé Touzé" userId="043575d073484593" providerId="LiveId" clId="{9E792E2A-6C29-4C94-B7C9-D74947C2D860}" dt="2022-12-08T09:13:50.721" v="158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10:45.413" v="9" actId="120"/>
          <ac:spMkLst>
            <pc:docMk/>
            <pc:sldMk cId="0" sldId="259"/>
            <ac:spMk id="13" creationId="{00000000-0000-0000-0000-000000000000}"/>
          </ac:spMkLst>
        </pc:spChg>
        <pc:spChg chg="del">
          <ac:chgData name="chloé Touzé" userId="043575d073484593" providerId="LiveId" clId="{9E792E2A-6C29-4C94-B7C9-D74947C2D860}" dt="2022-12-08T09:10:27.612" v="2" actId="478"/>
          <ac:spMkLst>
            <pc:docMk/>
            <pc:sldMk cId="0" sldId="259"/>
            <ac:spMk id="14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13:17.148" v="152" actId="20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13:17.148" v="152" actId="207"/>
          <ac:spMkLst>
            <pc:docMk/>
            <pc:sldMk cId="0" sldId="259"/>
            <ac:spMk id="17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13:34.262" v="154" actId="207"/>
          <ac:spMkLst>
            <pc:docMk/>
            <pc:sldMk cId="0" sldId="259"/>
            <ac:spMk id="25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13:34.262" v="154" actId="207"/>
          <ac:spMkLst>
            <pc:docMk/>
            <pc:sldMk cId="0" sldId="259"/>
            <ac:spMk id="26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3:59:44.528" v="1418" actId="20577"/>
          <ac:spMkLst>
            <pc:docMk/>
            <pc:sldMk cId="0" sldId="259"/>
            <ac:spMk id="27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08T09:14:08.097" v="159" actId="1076"/>
          <ac:spMkLst>
            <pc:docMk/>
            <pc:sldMk cId="0" sldId="259"/>
            <ac:spMk id="28" creationId="{3C5B9E87-5472-BD6C-84C5-21CBBB5AF79B}"/>
          </ac:spMkLst>
        </pc:spChg>
        <pc:spChg chg="add mod">
          <ac:chgData name="chloé Touzé" userId="043575d073484593" providerId="LiveId" clId="{9E792E2A-6C29-4C94-B7C9-D74947C2D860}" dt="2022-12-08T09:14:08.097" v="159" actId="1076"/>
          <ac:spMkLst>
            <pc:docMk/>
            <pc:sldMk cId="0" sldId="259"/>
            <ac:spMk id="29" creationId="{B7DE6E53-6236-5284-C666-41C2888C29F0}"/>
          </ac:spMkLst>
        </pc:spChg>
        <pc:spChg chg="add mod">
          <ac:chgData name="chloé Touzé" userId="043575d073484593" providerId="LiveId" clId="{9E792E2A-6C29-4C94-B7C9-D74947C2D860}" dt="2022-12-08T09:14:08.097" v="159" actId="1076"/>
          <ac:spMkLst>
            <pc:docMk/>
            <pc:sldMk cId="0" sldId="259"/>
            <ac:spMk id="30" creationId="{DE811CD9-B374-DB55-DEBB-25D97392E9F7}"/>
          </ac:spMkLst>
        </pc:spChg>
        <pc:spChg chg="add mod">
          <ac:chgData name="chloé Touzé" userId="043575d073484593" providerId="LiveId" clId="{9E792E2A-6C29-4C94-B7C9-D74947C2D860}" dt="2022-12-08T09:13:41.909" v="156" actId="571"/>
          <ac:spMkLst>
            <pc:docMk/>
            <pc:sldMk cId="0" sldId="259"/>
            <ac:spMk id="31" creationId="{831E55C8-BBE6-77A5-29AF-90BED0842E96}"/>
          </ac:spMkLst>
        </pc:spChg>
        <pc:spChg chg="add mod">
          <ac:chgData name="chloé Touzé" userId="043575d073484593" providerId="LiveId" clId="{9E792E2A-6C29-4C94-B7C9-D74947C2D860}" dt="2022-12-08T09:13:41.909" v="156" actId="571"/>
          <ac:spMkLst>
            <pc:docMk/>
            <pc:sldMk cId="0" sldId="259"/>
            <ac:spMk id="32" creationId="{D7302031-DD1F-E93D-484A-695EEAD4C40B}"/>
          </ac:spMkLst>
        </pc:spChg>
        <pc:grpChg chg="del">
          <ac:chgData name="chloé Touzé" userId="043575d073484593" providerId="LiveId" clId="{9E792E2A-6C29-4C94-B7C9-D74947C2D860}" dt="2022-12-08T09:10:22.921" v="1" actId="478"/>
          <ac:grpSpMkLst>
            <pc:docMk/>
            <pc:sldMk cId="0" sldId="259"/>
            <ac:grpSpMk id="8" creationId="{00000000-0000-0000-0000-000000000000}"/>
          </ac:grpSpMkLst>
        </pc:grpChg>
        <pc:grpChg chg="del mod">
          <ac:chgData name="chloé Touzé" userId="043575d073484593" providerId="LiveId" clId="{9E792E2A-6C29-4C94-B7C9-D74947C2D860}" dt="2022-12-08T09:12:23.165" v="94" actId="478"/>
          <ac:grpSpMkLst>
            <pc:docMk/>
            <pc:sldMk cId="0" sldId="259"/>
            <ac:grpSpMk id="11" creationId="{00000000-0000-0000-0000-000000000000}"/>
          </ac:grpSpMkLst>
        </pc:grpChg>
        <pc:grpChg chg="mod">
          <ac:chgData name="chloé Touzé" userId="043575d073484593" providerId="LiveId" clId="{9E792E2A-6C29-4C94-B7C9-D74947C2D860}" dt="2022-12-08T09:14:08.097" v="159" actId="1076"/>
          <ac:grpSpMkLst>
            <pc:docMk/>
            <pc:sldMk cId="0" sldId="259"/>
            <ac:grpSpMk id="15" creationId="{00000000-0000-0000-0000-000000000000}"/>
          </ac:grpSpMkLst>
        </pc:grpChg>
        <pc:grpChg chg="del mod">
          <ac:chgData name="chloé Touzé" userId="043575d073484593" providerId="LiveId" clId="{9E792E2A-6C29-4C94-B7C9-D74947C2D860}" dt="2022-12-08T09:12:24.506" v="95" actId="478"/>
          <ac:grpSpMkLst>
            <pc:docMk/>
            <pc:sldMk cId="0" sldId="259"/>
            <ac:grpSpMk id="18" creationId="{00000000-0000-0000-0000-000000000000}"/>
          </ac:grpSpMkLst>
        </pc:grpChg>
        <pc:grpChg chg="del">
          <ac:chgData name="chloé Touzé" userId="043575d073484593" providerId="LiveId" clId="{9E792E2A-6C29-4C94-B7C9-D74947C2D860}" dt="2022-12-08T09:12:21.154" v="93" actId="478"/>
          <ac:grpSpMkLst>
            <pc:docMk/>
            <pc:sldMk cId="0" sldId="259"/>
            <ac:grpSpMk id="21" creationId="{00000000-0000-0000-0000-000000000000}"/>
          </ac:grpSpMkLst>
        </pc:grpChg>
        <pc:grpChg chg="mod">
          <ac:chgData name="chloé Touzé" userId="043575d073484593" providerId="LiveId" clId="{9E792E2A-6C29-4C94-B7C9-D74947C2D860}" dt="2022-12-08T09:14:08.097" v="159" actId="1076"/>
          <ac:grpSpMkLst>
            <pc:docMk/>
            <pc:sldMk cId="0" sldId="259"/>
            <ac:grpSpMk id="24" creationId="{00000000-0000-0000-0000-000000000000}"/>
          </ac:grpSpMkLst>
        </pc:grpChg>
        <pc:picChg chg="mod">
          <ac:chgData name="chloé Touzé" userId="043575d073484593" providerId="LiveId" clId="{9E792E2A-6C29-4C94-B7C9-D74947C2D860}" dt="2022-12-08T09:14:10.953" v="160" actId="1076"/>
          <ac:picMkLst>
            <pc:docMk/>
            <pc:sldMk cId="0" sldId="259"/>
            <ac:picMk id="7" creationId="{00000000-0000-0000-0000-000000000000}"/>
          </ac:picMkLst>
        </pc:picChg>
      </pc:sldChg>
      <pc:sldChg chg="addSp delSp modSp mod modAnim">
        <pc:chgData name="chloé Touzé" userId="043575d073484593" providerId="LiveId" clId="{9E792E2A-6C29-4C94-B7C9-D74947C2D860}" dt="2022-12-12T14:03:01.028" v="1421" actId="1076"/>
        <pc:sldMkLst>
          <pc:docMk/>
          <pc:sldMk cId="0" sldId="260"/>
        </pc:sldMkLst>
        <pc:spChg chg="mod">
          <ac:chgData name="chloé Touzé" userId="043575d073484593" providerId="LiveId" clId="{9E792E2A-6C29-4C94-B7C9-D74947C2D860}" dt="2022-12-12T14:02:54.125" v="1420" actId="14100"/>
          <ac:spMkLst>
            <pc:docMk/>
            <pc:sldMk cId="0" sldId="260"/>
            <ac:spMk id="2" creationId="{00000000-0000-0000-0000-000000000000}"/>
          </ac:spMkLst>
        </pc:spChg>
        <pc:spChg chg="mod topLvl">
          <ac:chgData name="chloé Touzé" userId="043575d073484593" providerId="LiveId" clId="{9E792E2A-6C29-4C94-B7C9-D74947C2D860}" dt="2022-12-08T09:15:29.390" v="213" actId="478"/>
          <ac:spMkLst>
            <pc:docMk/>
            <pc:sldMk cId="0" sldId="260"/>
            <ac:spMk id="11" creationId="{00000000-0000-0000-0000-000000000000}"/>
          </ac:spMkLst>
        </pc:spChg>
        <pc:spChg chg="del mod topLvl">
          <ac:chgData name="chloé Touzé" userId="043575d073484593" providerId="LiveId" clId="{9E792E2A-6C29-4C94-B7C9-D74947C2D860}" dt="2022-12-08T09:15:29.390" v="213" actId="478"/>
          <ac:spMkLst>
            <pc:docMk/>
            <pc:sldMk cId="0" sldId="260"/>
            <ac:spMk id="12" creationId="{00000000-0000-0000-0000-000000000000}"/>
          </ac:spMkLst>
        </pc:spChg>
        <pc:spChg chg="mod topLvl">
          <ac:chgData name="chloé Touzé" userId="043575d073484593" providerId="LiveId" clId="{9E792E2A-6C29-4C94-B7C9-D74947C2D860}" dt="2022-12-08T09:16:15.612" v="268" actId="403"/>
          <ac:spMkLst>
            <pc:docMk/>
            <pc:sldMk cId="0" sldId="260"/>
            <ac:spMk id="14" creationId="{00000000-0000-0000-0000-000000000000}"/>
          </ac:spMkLst>
        </pc:spChg>
        <pc:spChg chg="del topLvl">
          <ac:chgData name="chloé Touzé" userId="043575d073484593" providerId="LiveId" clId="{9E792E2A-6C29-4C94-B7C9-D74947C2D860}" dt="2022-12-08T09:15:37.526" v="214" actId="478"/>
          <ac:spMkLst>
            <pc:docMk/>
            <pc:sldMk cId="0" sldId="260"/>
            <ac:spMk id="15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12T14:03:01.028" v="1421" actId="1076"/>
          <ac:spMkLst>
            <pc:docMk/>
            <pc:sldMk cId="0" sldId="260"/>
            <ac:spMk id="16" creationId="{DEBB7556-F1FB-AF00-B839-7ABB9BDC137C}"/>
          </ac:spMkLst>
        </pc:spChg>
        <pc:grpChg chg="del">
          <ac:chgData name="chloé Touzé" userId="043575d073484593" providerId="LiveId" clId="{9E792E2A-6C29-4C94-B7C9-D74947C2D860}" dt="2022-12-08T09:15:29.390" v="213" actId="478"/>
          <ac:grpSpMkLst>
            <pc:docMk/>
            <pc:sldMk cId="0" sldId="260"/>
            <ac:grpSpMk id="10" creationId="{00000000-0000-0000-0000-000000000000}"/>
          </ac:grpSpMkLst>
        </pc:grpChg>
        <pc:grpChg chg="del">
          <ac:chgData name="chloé Touzé" userId="043575d073484593" providerId="LiveId" clId="{9E792E2A-6C29-4C94-B7C9-D74947C2D860}" dt="2022-12-08T09:15:37.526" v="214" actId="478"/>
          <ac:grpSpMkLst>
            <pc:docMk/>
            <pc:sldMk cId="0" sldId="260"/>
            <ac:grpSpMk id="13" creationId="{00000000-0000-0000-0000-000000000000}"/>
          </ac:grpSpMkLst>
        </pc:grpChg>
      </pc:sldChg>
      <pc:sldChg chg="addSp delSp modSp mod">
        <pc:chgData name="chloé Touzé" userId="043575d073484593" providerId="LiveId" clId="{9E792E2A-6C29-4C94-B7C9-D74947C2D860}" dt="2022-12-12T14:04:12.088" v="1427" actId="1076"/>
        <pc:sldMkLst>
          <pc:docMk/>
          <pc:sldMk cId="0" sldId="261"/>
        </pc:sldMkLst>
        <pc:spChg chg="mod">
          <ac:chgData name="chloé Touzé" userId="043575d073484593" providerId="LiveId" clId="{9E792E2A-6C29-4C94-B7C9-D74947C2D860}" dt="2022-12-12T14:04:06.935" v="1426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21:37.321" v="269" actId="1076"/>
          <ac:spMkLst>
            <pc:docMk/>
            <pc:sldMk cId="0" sldId="261"/>
            <ac:spMk id="10" creationId="{00000000-0000-0000-0000-000000000000}"/>
          </ac:spMkLst>
        </pc:spChg>
        <pc:spChg chg="add del mod">
          <ac:chgData name="chloé Touzé" userId="043575d073484593" providerId="LiveId" clId="{9E792E2A-6C29-4C94-B7C9-D74947C2D860}" dt="2022-12-12T14:04:12.088" v="1427" actId="1076"/>
          <ac:spMkLst>
            <pc:docMk/>
            <pc:sldMk cId="0" sldId="261"/>
            <ac:spMk id="12" creationId="{B8FD03BC-2F28-D372-CBB4-52A6AFF58671}"/>
          </ac:spMkLst>
        </pc:spChg>
      </pc:sldChg>
      <pc:sldChg chg="addSp modSp mod modAnim">
        <pc:chgData name="chloé Touzé" userId="043575d073484593" providerId="LiveId" clId="{9E792E2A-6C29-4C94-B7C9-D74947C2D860}" dt="2022-12-08T10:01:33.105" v="816" actId="1076"/>
        <pc:sldMkLst>
          <pc:docMk/>
          <pc:sldMk cId="0" sldId="262"/>
        </pc:sldMkLst>
        <pc:spChg chg="mod">
          <ac:chgData name="chloé Touzé" userId="043575d073484593" providerId="LiveId" clId="{9E792E2A-6C29-4C94-B7C9-D74947C2D860}" dt="2022-12-08T09:25:55.508" v="390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27:09.044" v="406" actId="14100"/>
          <ac:spMkLst>
            <pc:docMk/>
            <pc:sldMk cId="0" sldId="262"/>
            <ac:spMk id="8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27:15.584" v="407" actId="14100"/>
          <ac:spMkLst>
            <pc:docMk/>
            <pc:sldMk cId="0" sldId="262"/>
            <ac:spMk id="9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26:58.469" v="404" actId="14100"/>
          <ac:spMkLst>
            <pc:docMk/>
            <pc:sldMk cId="0" sldId="262"/>
            <ac:spMk id="10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26:16.198" v="395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26:23.922" v="396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chloé Touzé" userId="043575d073484593" providerId="LiveId" clId="{9E792E2A-6C29-4C94-B7C9-D74947C2D860}" dt="2022-12-08T09:26:32.126" v="398" actId="1076"/>
          <ac:spMkLst>
            <pc:docMk/>
            <pc:sldMk cId="0" sldId="262"/>
            <ac:spMk id="13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08T10:01:33.105" v="816" actId="1076"/>
          <ac:spMkLst>
            <pc:docMk/>
            <pc:sldMk cId="0" sldId="262"/>
            <ac:spMk id="20" creationId="{377CE326-ECF7-D0CE-2B60-A4989CEFE552}"/>
          </ac:spMkLst>
        </pc:spChg>
        <pc:picChg chg="mod">
          <ac:chgData name="chloé Touzé" userId="043575d073484593" providerId="LiveId" clId="{9E792E2A-6C29-4C94-B7C9-D74947C2D860}" dt="2022-12-08T09:26:48.658" v="402" actId="1076"/>
          <ac:picMkLst>
            <pc:docMk/>
            <pc:sldMk cId="0" sldId="262"/>
            <ac:picMk id="7" creationId="{00000000-0000-0000-0000-000000000000}"/>
          </ac:picMkLst>
        </pc:picChg>
        <pc:picChg chg="add mod modCrop">
          <ac:chgData name="chloé Touzé" userId="043575d073484593" providerId="LiveId" clId="{9E792E2A-6C29-4C94-B7C9-D74947C2D860}" dt="2022-12-08T09:26:23.922" v="396" actId="1076"/>
          <ac:picMkLst>
            <pc:docMk/>
            <pc:sldMk cId="0" sldId="262"/>
            <ac:picMk id="15" creationId="{8C40529B-CCE5-03C0-FE91-2FDB6BC86405}"/>
          </ac:picMkLst>
        </pc:picChg>
        <pc:picChg chg="add mod modCrop">
          <ac:chgData name="chloé Touzé" userId="043575d073484593" providerId="LiveId" clId="{9E792E2A-6C29-4C94-B7C9-D74947C2D860}" dt="2022-12-08T09:26:34.682" v="399" actId="1076"/>
          <ac:picMkLst>
            <pc:docMk/>
            <pc:sldMk cId="0" sldId="262"/>
            <ac:picMk id="17" creationId="{D1E65B47-097F-0416-4DAE-FD38AC01FFA3}"/>
          </ac:picMkLst>
        </pc:picChg>
        <pc:picChg chg="add mod modCrop">
          <ac:chgData name="chloé Touzé" userId="043575d073484593" providerId="LiveId" clId="{9E792E2A-6C29-4C94-B7C9-D74947C2D860}" dt="2022-12-08T09:26:16.198" v="395" actId="1076"/>
          <ac:picMkLst>
            <pc:docMk/>
            <pc:sldMk cId="0" sldId="262"/>
            <ac:picMk id="19" creationId="{2921AB3F-9916-67A7-0627-0134B605FB2F}"/>
          </ac:picMkLst>
        </pc:picChg>
      </pc:sldChg>
      <pc:sldChg chg="modSp mod">
        <pc:chgData name="chloé Touzé" userId="043575d073484593" providerId="LiveId" clId="{9E792E2A-6C29-4C94-B7C9-D74947C2D860}" dt="2022-12-08T10:02:51.344" v="824" actId="114"/>
        <pc:sldMkLst>
          <pc:docMk/>
          <pc:sldMk cId="0" sldId="264"/>
        </pc:sldMkLst>
        <pc:spChg chg="mod">
          <ac:chgData name="chloé Touzé" userId="043575d073484593" providerId="LiveId" clId="{9E792E2A-6C29-4C94-B7C9-D74947C2D860}" dt="2022-12-08T10:02:51.344" v="824" actId="114"/>
          <ac:spMkLst>
            <pc:docMk/>
            <pc:sldMk cId="0" sldId="264"/>
            <ac:spMk id="8" creationId="{00000000-0000-0000-0000-000000000000}"/>
          </ac:spMkLst>
        </pc:spChg>
      </pc:sldChg>
      <pc:sldChg chg="addSp delSp modSp mod">
        <pc:chgData name="chloé Touzé" userId="043575d073484593" providerId="LiveId" clId="{9E792E2A-6C29-4C94-B7C9-D74947C2D860}" dt="2022-12-12T14:19:40.577" v="1559" actId="1076"/>
        <pc:sldMkLst>
          <pc:docMk/>
          <pc:sldMk cId="0" sldId="265"/>
        </pc:sldMkLst>
        <pc:spChg chg="mod ord">
          <ac:chgData name="chloé Touzé" userId="043575d073484593" providerId="LiveId" clId="{9E792E2A-6C29-4C94-B7C9-D74947C2D860}" dt="2022-12-12T14:19:04.680" v="1551" actId="167"/>
          <ac:spMkLst>
            <pc:docMk/>
            <pc:sldMk cId="0" sldId="265"/>
            <ac:spMk id="2" creationId="{00000000-0000-0000-0000-000000000000}"/>
          </ac:spMkLst>
        </pc:spChg>
        <pc:spChg chg="del mod">
          <ac:chgData name="chloé Touzé" userId="043575d073484593" providerId="LiveId" clId="{9E792E2A-6C29-4C94-B7C9-D74947C2D860}" dt="2022-12-08T10:19:44.400" v="1274" actId="478"/>
          <ac:spMkLst>
            <pc:docMk/>
            <pc:sldMk cId="0" sldId="265"/>
            <ac:spMk id="15" creationId="{00000000-0000-0000-0000-000000000000}"/>
          </ac:spMkLst>
        </pc:spChg>
        <pc:spChg chg="add del mod ord">
          <ac:chgData name="chloé Touzé" userId="043575d073484593" providerId="LiveId" clId="{9E792E2A-6C29-4C94-B7C9-D74947C2D860}" dt="2022-12-12T14:19:33.669" v="1558" actId="478"/>
          <ac:spMkLst>
            <pc:docMk/>
            <pc:sldMk cId="0" sldId="265"/>
            <ac:spMk id="15" creationId="{86C63E88-E832-64F5-6DD8-5A12C72A9FBE}"/>
          </ac:spMkLst>
        </pc:spChg>
        <pc:spChg chg="del">
          <ac:chgData name="chloé Touzé" userId="043575d073484593" providerId="LiveId" clId="{9E792E2A-6C29-4C94-B7C9-D74947C2D860}" dt="2022-12-08T10:19:32.860" v="1270" actId="478"/>
          <ac:spMkLst>
            <pc:docMk/>
            <pc:sldMk cId="0" sldId="265"/>
            <ac:spMk id="16" creationId="{00000000-0000-0000-0000-000000000000}"/>
          </ac:spMkLst>
        </pc:spChg>
        <pc:spChg chg="add del mod topLvl">
          <ac:chgData name="chloé Touzé" userId="043575d073484593" providerId="LiveId" clId="{9E792E2A-6C29-4C94-B7C9-D74947C2D860}" dt="2022-12-12T14:18:40.339" v="1546" actId="478"/>
          <ac:spMkLst>
            <pc:docMk/>
            <pc:sldMk cId="0" sldId="265"/>
            <ac:spMk id="16" creationId="{8D04E9BB-CF45-7F88-D654-86012138E064}"/>
          </ac:spMkLst>
        </pc:spChg>
        <pc:spChg chg="add del mod">
          <ac:chgData name="chloé Touzé" userId="043575d073484593" providerId="LiveId" clId="{9E792E2A-6C29-4C94-B7C9-D74947C2D860}" dt="2022-12-08T10:19:41.321" v="1272" actId="478"/>
          <ac:spMkLst>
            <pc:docMk/>
            <pc:sldMk cId="0" sldId="265"/>
            <ac:spMk id="19" creationId="{9FFA648C-D041-4E03-8CF7-DECEA9DA6805}"/>
          </ac:spMkLst>
        </pc:spChg>
        <pc:spChg chg="add del mod">
          <ac:chgData name="chloé Touzé" userId="043575d073484593" providerId="LiveId" clId="{9E792E2A-6C29-4C94-B7C9-D74947C2D860}" dt="2022-12-08T10:19:30.986" v="1269" actId="478"/>
          <ac:spMkLst>
            <pc:docMk/>
            <pc:sldMk cId="0" sldId="265"/>
            <ac:spMk id="20" creationId="{FEF8DA36-4BCC-F96B-BD1D-0DA3843402C1}"/>
          </ac:spMkLst>
        </pc:spChg>
        <pc:spChg chg="add mod">
          <ac:chgData name="chloé Touzé" userId="043575d073484593" providerId="LiveId" clId="{9E792E2A-6C29-4C94-B7C9-D74947C2D860}" dt="2022-12-08T10:19:39.328" v="1271" actId="1076"/>
          <ac:spMkLst>
            <pc:docMk/>
            <pc:sldMk cId="0" sldId="265"/>
            <ac:spMk id="21" creationId="{1CB399E3-3B22-1689-C6E3-4DA6D4B14941}"/>
          </ac:spMkLst>
        </pc:spChg>
        <pc:spChg chg="add mod">
          <ac:chgData name="chloé Touzé" userId="043575d073484593" providerId="LiveId" clId="{9E792E2A-6C29-4C94-B7C9-D74947C2D860}" dt="2022-12-08T10:19:50.653" v="1276" actId="14100"/>
          <ac:spMkLst>
            <pc:docMk/>
            <pc:sldMk cId="0" sldId="265"/>
            <ac:spMk id="22" creationId="{05F90498-7AE2-3DA4-4B62-185443BEB93A}"/>
          </ac:spMkLst>
        </pc:spChg>
        <pc:grpChg chg="add del mod ord">
          <ac:chgData name="chloé Touzé" userId="043575d073484593" providerId="LiveId" clId="{9E792E2A-6C29-4C94-B7C9-D74947C2D860}" dt="2022-12-12T14:18:40.339" v="1546" actId="478"/>
          <ac:grpSpMkLst>
            <pc:docMk/>
            <pc:sldMk cId="0" sldId="265"/>
            <ac:grpSpMk id="19" creationId="{1FAA2E32-3610-6BA3-7149-9F577AF6D12B}"/>
          </ac:grpSpMkLst>
        </pc:grpChg>
        <pc:grpChg chg="add mod">
          <ac:chgData name="chloé Touzé" userId="043575d073484593" providerId="LiveId" clId="{9E792E2A-6C29-4C94-B7C9-D74947C2D860}" dt="2022-12-12T14:19:40.577" v="1559" actId="1076"/>
          <ac:grpSpMkLst>
            <pc:docMk/>
            <pc:sldMk cId="0" sldId="265"/>
            <ac:grpSpMk id="20" creationId="{C0179510-1108-17E2-712C-B02B01691CD5}"/>
          </ac:grpSpMkLst>
        </pc:grpChg>
        <pc:picChg chg="mod ord topLvl">
          <ac:chgData name="chloé Touzé" userId="043575d073484593" providerId="LiveId" clId="{9E792E2A-6C29-4C94-B7C9-D74947C2D860}" dt="2022-12-12T14:19:25.297" v="1555" actId="164"/>
          <ac:picMkLst>
            <pc:docMk/>
            <pc:sldMk cId="0" sldId="265"/>
            <ac:picMk id="9" creationId="{00000000-0000-0000-0000-000000000000}"/>
          </ac:picMkLst>
        </pc:picChg>
        <pc:picChg chg="mod ord">
          <ac:chgData name="chloé Touzé" userId="043575d073484593" providerId="LiveId" clId="{9E792E2A-6C29-4C94-B7C9-D74947C2D860}" dt="2022-12-12T14:19:25.297" v="1555" actId="164"/>
          <ac:picMkLst>
            <pc:docMk/>
            <pc:sldMk cId="0" sldId="265"/>
            <ac:picMk id="10" creationId="{00000000-0000-0000-0000-000000000000}"/>
          </ac:picMkLst>
        </pc:picChg>
      </pc:sldChg>
      <pc:sldChg chg="addSp modSp mod">
        <pc:chgData name="chloé Touzé" userId="043575d073484593" providerId="LiveId" clId="{9E792E2A-6C29-4C94-B7C9-D74947C2D860}" dt="2022-12-12T14:32:46.697" v="1614" actId="20577"/>
        <pc:sldMkLst>
          <pc:docMk/>
          <pc:sldMk cId="0" sldId="266"/>
        </pc:sldMkLst>
        <pc:spChg chg="mod">
          <ac:chgData name="chloé Touzé" userId="043575d073484593" providerId="LiveId" clId="{9E792E2A-6C29-4C94-B7C9-D74947C2D860}" dt="2022-12-12T14:32:02.806" v="1610" actId="207"/>
          <ac:spMkLst>
            <pc:docMk/>
            <pc:sldMk cId="0" sldId="266"/>
            <ac:spMk id="3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15.370" v="1612" actId="14100"/>
          <ac:spMkLst>
            <pc:docMk/>
            <pc:sldMk cId="0" sldId="266"/>
            <ac:spMk id="4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02.806" v="1610" actId="207"/>
          <ac:spMkLst>
            <pc:docMk/>
            <pc:sldMk cId="0" sldId="266"/>
            <ac:spMk id="10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02.806" v="1610" actId="207"/>
          <ac:spMkLst>
            <pc:docMk/>
            <pc:sldMk cId="0" sldId="266"/>
            <ac:spMk id="11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02.806" v="1610" actId="207"/>
          <ac:spMkLst>
            <pc:docMk/>
            <pc:sldMk cId="0" sldId="266"/>
            <ac:spMk id="12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02.806" v="1610" actId="207"/>
          <ac:spMkLst>
            <pc:docMk/>
            <pc:sldMk cId="0" sldId="266"/>
            <ac:spMk id="13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46.697" v="1614" actId="20577"/>
          <ac:spMkLst>
            <pc:docMk/>
            <pc:sldMk cId="0" sldId="266"/>
            <ac:spMk id="15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09:15.611" v="1430" actId="1076"/>
          <ac:spMkLst>
            <pc:docMk/>
            <pc:sldMk cId="0" sldId="266"/>
            <ac:spMk id="37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08.641" v="1611" actId="207"/>
          <ac:spMkLst>
            <pc:docMk/>
            <pc:sldMk cId="0" sldId="266"/>
            <ac:spMk id="47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08.641" v="1611" actId="207"/>
          <ac:spMkLst>
            <pc:docMk/>
            <pc:sldMk cId="0" sldId="266"/>
            <ac:spMk id="48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05:34.078" v="1429" actId="14100"/>
          <ac:spMkLst>
            <pc:docMk/>
            <pc:sldMk cId="0" sldId="266"/>
            <ac:spMk id="49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12T14:11:10.638" v="1479" actId="20577"/>
          <ac:spMkLst>
            <pc:docMk/>
            <pc:sldMk cId="0" sldId="266"/>
            <ac:spMk id="50" creationId="{9A69BB32-4CCA-E0E9-1B70-0D6C46504314}"/>
          </ac:spMkLst>
        </pc:spChg>
        <pc:spChg chg="add mod">
          <ac:chgData name="chloé Touzé" userId="043575d073484593" providerId="LiveId" clId="{9E792E2A-6C29-4C94-B7C9-D74947C2D860}" dt="2022-12-12T14:13:27.711" v="1519" actId="207"/>
          <ac:spMkLst>
            <pc:docMk/>
            <pc:sldMk cId="0" sldId="266"/>
            <ac:spMk id="51" creationId="{10EA53F0-12FF-EBD1-3B44-BFA8F8B7FAD0}"/>
          </ac:spMkLst>
        </pc:spChg>
      </pc:sldChg>
      <pc:sldChg chg="addSp delSp modSp mod">
        <pc:chgData name="chloé Touzé" userId="043575d073484593" providerId="LiveId" clId="{9E792E2A-6C29-4C94-B7C9-D74947C2D860}" dt="2022-12-12T14:32:35.340" v="1613" actId="14100"/>
        <pc:sldMkLst>
          <pc:docMk/>
          <pc:sldMk cId="0" sldId="267"/>
        </pc:sldMkLst>
        <pc:spChg chg="mod">
          <ac:chgData name="chloé Touzé" userId="043575d073484593" providerId="LiveId" clId="{9E792E2A-6C29-4C94-B7C9-D74947C2D860}" dt="2022-12-12T14:23:02.376" v="1579" actId="20577"/>
          <ac:spMkLst>
            <pc:docMk/>
            <pc:sldMk cId="0" sldId="267"/>
            <ac:spMk id="26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2:35.340" v="1613" actId="14100"/>
          <ac:spMkLst>
            <pc:docMk/>
            <pc:sldMk cId="0" sldId="267"/>
            <ac:spMk id="33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0:22.717" v="1595" actId="207"/>
          <ac:spMkLst>
            <pc:docMk/>
            <pc:sldMk cId="0" sldId="267"/>
            <ac:spMk id="34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24:25.346" v="1593" actId="207"/>
          <ac:spMkLst>
            <pc:docMk/>
            <pc:sldMk cId="0" sldId="267"/>
            <ac:spMk id="35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0:12.363" v="1594" actId="207"/>
          <ac:spMkLst>
            <pc:docMk/>
            <pc:sldMk cId="0" sldId="267"/>
            <ac:spMk id="36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24:19.574" v="1592" actId="1076"/>
          <ac:spMkLst>
            <pc:docMk/>
            <pc:sldMk cId="0" sldId="267"/>
            <ac:spMk id="37" creationId="{00000000-0000-0000-0000-000000000000}"/>
          </ac:spMkLst>
        </pc:spChg>
        <pc:spChg chg="del mod">
          <ac:chgData name="chloé Touzé" userId="043575d073484593" providerId="LiveId" clId="{9E792E2A-6C29-4C94-B7C9-D74947C2D860}" dt="2022-12-12T14:22:43.338" v="1572" actId="478"/>
          <ac:spMkLst>
            <pc:docMk/>
            <pc:sldMk cId="0" sldId="267"/>
            <ac:spMk id="38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12T14:22:44.357" v="1573"/>
          <ac:spMkLst>
            <pc:docMk/>
            <pc:sldMk cId="0" sldId="267"/>
            <ac:spMk id="39" creationId="{534439BE-F464-73E1-54C7-0C5B8D5F2D06}"/>
          </ac:spMkLst>
        </pc:spChg>
      </pc:sldChg>
      <pc:sldChg chg="addSp delSp modSp mod">
        <pc:chgData name="chloé Touzé" userId="043575d073484593" providerId="LiveId" clId="{9E792E2A-6C29-4C94-B7C9-D74947C2D860}" dt="2022-12-12T14:31:17.877" v="1607" actId="1076"/>
        <pc:sldMkLst>
          <pc:docMk/>
          <pc:sldMk cId="0" sldId="268"/>
        </pc:sldMkLst>
        <pc:spChg chg="mod">
          <ac:chgData name="chloé Touzé" userId="043575d073484593" providerId="LiveId" clId="{9E792E2A-6C29-4C94-B7C9-D74947C2D860}" dt="2022-12-12T14:23:45.317" v="1591" actId="20577"/>
          <ac:spMkLst>
            <pc:docMk/>
            <pc:sldMk cId="0" sldId="268"/>
            <ac:spMk id="20" creationId="{00000000-0000-0000-0000-000000000000}"/>
          </ac:spMkLst>
        </pc:spChg>
        <pc:spChg chg="mod">
          <ac:chgData name="chloé Touzé" userId="043575d073484593" providerId="LiveId" clId="{9E792E2A-6C29-4C94-B7C9-D74947C2D860}" dt="2022-12-08T10:18:15.954" v="1259" actId="20577"/>
          <ac:spMkLst>
            <pc:docMk/>
            <pc:sldMk cId="0" sldId="268"/>
            <ac:spMk id="22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1:17.877" v="1607" actId="1076"/>
          <ac:spMkLst>
            <pc:docMk/>
            <pc:sldMk cId="0" sldId="268"/>
            <ac:spMk id="29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0:37.105" v="1597" actId="14100"/>
          <ac:spMkLst>
            <pc:docMk/>
            <pc:sldMk cId="0" sldId="268"/>
            <ac:spMk id="30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1:14.239" v="1606" actId="1076"/>
          <ac:spMkLst>
            <pc:docMk/>
            <pc:sldMk cId="0" sldId="268"/>
            <ac:spMk id="31" creationId="{00000000-0000-0000-0000-000000000000}"/>
          </ac:spMkLst>
        </pc:spChg>
        <pc:spChg chg="mod">
          <ac:chgData name="chloé Touzé" userId="043575d073484593" providerId="LiveId" clId="{9E792E2A-6C29-4C94-B7C9-D74947C2D860}" dt="2022-12-12T14:30:54.923" v="1605" actId="1038"/>
          <ac:spMkLst>
            <pc:docMk/>
            <pc:sldMk cId="0" sldId="268"/>
            <ac:spMk id="32" creationId="{00000000-0000-0000-0000-000000000000}"/>
          </ac:spMkLst>
        </pc:spChg>
        <pc:spChg chg="del mod">
          <ac:chgData name="chloé Touzé" userId="043575d073484593" providerId="LiveId" clId="{9E792E2A-6C29-4C94-B7C9-D74947C2D860}" dt="2022-12-12T14:22:48.533" v="1574" actId="478"/>
          <ac:spMkLst>
            <pc:docMk/>
            <pc:sldMk cId="0" sldId="268"/>
            <ac:spMk id="34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12T14:22:49.455" v="1575"/>
          <ac:spMkLst>
            <pc:docMk/>
            <pc:sldMk cId="0" sldId="268"/>
            <ac:spMk id="35" creationId="{F57A2C55-939F-A454-9C25-464C19F881EB}"/>
          </ac:spMkLst>
        </pc:spChg>
        <pc:grpChg chg="mod">
          <ac:chgData name="chloé Touzé" userId="043575d073484593" providerId="LiveId" clId="{9E792E2A-6C29-4C94-B7C9-D74947C2D860}" dt="2022-12-12T14:30:50.880" v="1601" actId="1076"/>
          <ac:grpSpMkLst>
            <pc:docMk/>
            <pc:sldMk cId="0" sldId="268"/>
            <ac:grpSpMk id="2" creationId="{00000000-0000-0000-0000-000000000000}"/>
          </ac:grpSpMkLst>
        </pc:grpChg>
      </pc:sldChg>
      <pc:sldChg chg="addSp delSp modSp mod">
        <pc:chgData name="chloé Touzé" userId="043575d073484593" providerId="LiveId" clId="{9E792E2A-6C29-4C94-B7C9-D74947C2D860}" dt="2022-12-12T14:45:21.260" v="1634" actId="1076"/>
        <pc:sldMkLst>
          <pc:docMk/>
          <pc:sldMk cId="0" sldId="269"/>
        </pc:sldMkLst>
        <pc:spChg chg="del mod topLvl">
          <ac:chgData name="chloé Touzé" userId="043575d073484593" providerId="LiveId" clId="{9E792E2A-6C29-4C94-B7C9-D74947C2D860}" dt="2022-12-08T10:06:56.459" v="848" actId="478"/>
          <ac:spMkLst>
            <pc:docMk/>
            <pc:sldMk cId="0" sldId="269"/>
            <ac:spMk id="8" creationId="{00000000-0000-0000-0000-000000000000}"/>
          </ac:spMkLst>
        </pc:spChg>
        <pc:spChg chg="del topLvl">
          <ac:chgData name="chloé Touzé" userId="043575d073484593" providerId="LiveId" clId="{9E792E2A-6C29-4C94-B7C9-D74947C2D860}" dt="2022-12-08T10:05:25.347" v="825" actId="478"/>
          <ac:spMkLst>
            <pc:docMk/>
            <pc:sldMk cId="0" sldId="269"/>
            <ac:spMk id="9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08T10:08:27.548" v="877" actId="1076"/>
          <ac:spMkLst>
            <pc:docMk/>
            <pc:sldMk cId="0" sldId="269"/>
            <ac:spMk id="18" creationId="{5ECEA25F-0A84-18FA-D6D6-7F8D05384A47}"/>
          </ac:spMkLst>
        </pc:spChg>
        <pc:spChg chg="add del mod">
          <ac:chgData name="chloé Touzé" userId="043575d073484593" providerId="LiveId" clId="{9E792E2A-6C29-4C94-B7C9-D74947C2D860}" dt="2022-12-08T10:08:04.673" v="869"/>
          <ac:spMkLst>
            <pc:docMk/>
            <pc:sldMk cId="0" sldId="269"/>
            <ac:spMk id="19" creationId="{FDFFAEE0-94BF-1084-08D0-79548452E2FC}"/>
          </ac:spMkLst>
        </pc:spChg>
        <pc:spChg chg="add del mod">
          <ac:chgData name="chloé Touzé" userId="043575d073484593" providerId="LiveId" clId="{9E792E2A-6C29-4C94-B7C9-D74947C2D860}" dt="2022-12-08T10:08:04.673" v="871"/>
          <ac:spMkLst>
            <pc:docMk/>
            <pc:sldMk cId="0" sldId="269"/>
            <ac:spMk id="20" creationId="{F3C84134-AD4D-E861-94D2-5C3666CC86B4}"/>
          </ac:spMkLst>
        </pc:spChg>
        <pc:spChg chg="add mod">
          <ac:chgData name="chloé Touzé" userId="043575d073484593" providerId="LiveId" clId="{9E792E2A-6C29-4C94-B7C9-D74947C2D860}" dt="2022-12-12T14:45:21.260" v="1634" actId="1076"/>
          <ac:spMkLst>
            <pc:docMk/>
            <pc:sldMk cId="0" sldId="269"/>
            <ac:spMk id="21" creationId="{36036293-F1FB-CACC-9692-EEAE3C618F53}"/>
          </ac:spMkLst>
        </pc:spChg>
        <pc:grpChg chg="del">
          <ac:chgData name="chloé Touzé" userId="043575d073484593" providerId="LiveId" clId="{9E792E2A-6C29-4C94-B7C9-D74947C2D860}" dt="2022-12-08T10:05:25.347" v="825" actId="478"/>
          <ac:grpSpMkLst>
            <pc:docMk/>
            <pc:sldMk cId="0" sldId="269"/>
            <ac:grpSpMk id="7" creationId="{00000000-0000-0000-0000-000000000000}"/>
          </ac:grpSpMkLst>
        </pc:grpChg>
      </pc:sldChg>
      <pc:sldChg chg="addSp delSp modSp mod">
        <pc:chgData name="chloé Touzé" userId="043575d073484593" providerId="LiveId" clId="{9E792E2A-6C29-4C94-B7C9-D74947C2D860}" dt="2022-12-08T10:18:42.146" v="1266" actId="20577"/>
        <pc:sldMkLst>
          <pc:docMk/>
          <pc:sldMk cId="0" sldId="270"/>
        </pc:sldMkLst>
        <pc:spChg chg="mod">
          <ac:chgData name="chloé Touzé" userId="043575d073484593" providerId="LiveId" clId="{9E792E2A-6C29-4C94-B7C9-D74947C2D860}" dt="2022-12-08T10:08:18.225" v="875" actId="1076"/>
          <ac:spMkLst>
            <pc:docMk/>
            <pc:sldMk cId="0" sldId="270"/>
            <ac:spMk id="2" creationId="{00000000-0000-0000-0000-000000000000}"/>
          </ac:spMkLst>
        </pc:spChg>
        <pc:spChg chg="mod">
          <ac:chgData name="chloé Touzé" userId="043575d073484593" providerId="LiveId" clId="{9E792E2A-6C29-4C94-B7C9-D74947C2D860}" dt="2022-12-08T10:18:42.146" v="1266" actId="20577"/>
          <ac:spMkLst>
            <pc:docMk/>
            <pc:sldMk cId="0" sldId="270"/>
            <ac:spMk id="17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08T10:08:24.100" v="876" actId="1076"/>
          <ac:spMkLst>
            <pc:docMk/>
            <pc:sldMk cId="0" sldId="270"/>
            <ac:spMk id="18" creationId="{F37840CC-495D-A633-0C7C-B2BFEB207A2C}"/>
          </ac:spMkLst>
        </pc:spChg>
        <pc:grpChg chg="del">
          <ac:chgData name="chloé Touzé" userId="043575d073484593" providerId="LiveId" clId="{9E792E2A-6C29-4C94-B7C9-D74947C2D860}" dt="2022-12-08T10:08:09.849" v="872" actId="478"/>
          <ac:grpSpMkLst>
            <pc:docMk/>
            <pc:sldMk cId="0" sldId="270"/>
            <ac:grpSpMk id="7" creationId="{00000000-0000-0000-0000-000000000000}"/>
          </ac:grpSpMkLst>
        </pc:grpChg>
      </pc:sldChg>
      <pc:sldChg chg="addSp modSp mod">
        <pc:chgData name="chloé Touzé" userId="043575d073484593" providerId="LiveId" clId="{9E792E2A-6C29-4C94-B7C9-D74947C2D860}" dt="2022-12-12T14:20:27.574" v="1566" actId="167"/>
        <pc:sldMkLst>
          <pc:docMk/>
          <pc:sldMk cId="0" sldId="271"/>
        </pc:sldMkLst>
        <pc:spChg chg="ord">
          <ac:chgData name="chloé Touzé" userId="043575d073484593" providerId="LiveId" clId="{9E792E2A-6C29-4C94-B7C9-D74947C2D860}" dt="2022-12-12T14:20:27.574" v="1566" actId="167"/>
          <ac:spMkLst>
            <pc:docMk/>
            <pc:sldMk cId="0" sldId="271"/>
            <ac:spMk id="2" creationId="{00000000-0000-0000-0000-000000000000}"/>
          </ac:spMkLst>
        </pc:spChg>
        <pc:spChg chg="add mod ord">
          <ac:chgData name="chloé Touzé" userId="043575d073484593" providerId="LiveId" clId="{9E792E2A-6C29-4C94-B7C9-D74947C2D860}" dt="2022-12-12T14:20:24.448" v="1565" actId="167"/>
          <ac:spMkLst>
            <pc:docMk/>
            <pc:sldMk cId="0" sldId="271"/>
            <ac:spMk id="19" creationId="{F33A840A-B219-EC9A-3CB5-35AA98C163D6}"/>
          </ac:spMkLst>
        </pc:spChg>
      </pc:sldChg>
      <pc:sldChg chg="addSp modSp mod">
        <pc:chgData name="chloé Touzé" userId="043575d073484593" providerId="LiveId" clId="{9E792E2A-6C29-4C94-B7C9-D74947C2D860}" dt="2022-12-12T14:47:37.468" v="1756" actId="1076"/>
        <pc:sldMkLst>
          <pc:docMk/>
          <pc:sldMk cId="0" sldId="272"/>
        </pc:sldMkLst>
        <pc:spChg chg="mod">
          <ac:chgData name="chloé Touzé" userId="043575d073484593" providerId="LiveId" clId="{9E792E2A-6C29-4C94-B7C9-D74947C2D860}" dt="2022-12-12T14:46:57.414" v="1692" actId="20577"/>
          <ac:spMkLst>
            <pc:docMk/>
            <pc:sldMk cId="0" sldId="272"/>
            <ac:spMk id="2" creationId="{00000000-0000-0000-0000-000000000000}"/>
          </ac:spMkLst>
        </pc:spChg>
        <pc:spChg chg="add mod">
          <ac:chgData name="chloé Touzé" userId="043575d073484593" providerId="LiveId" clId="{9E792E2A-6C29-4C94-B7C9-D74947C2D860}" dt="2022-12-12T14:47:37.468" v="1756" actId="1076"/>
          <ac:spMkLst>
            <pc:docMk/>
            <pc:sldMk cId="0" sldId="272"/>
            <ac:spMk id="3" creationId="{CE5292B9-33AF-6314-3E35-A4F8BDBD3116}"/>
          </ac:spMkLst>
        </pc:spChg>
      </pc:sldChg>
      <pc:sldChg chg="addSp modSp add del mod modTransition">
        <pc:chgData name="chloé Touzé" userId="043575d073484593" providerId="LiveId" clId="{9E792E2A-6C29-4C94-B7C9-D74947C2D860}" dt="2022-12-08T10:16:32.306" v="1115" actId="14100"/>
        <pc:sldMkLst>
          <pc:docMk/>
          <pc:sldMk cId="0" sldId="273"/>
        </pc:sldMkLst>
        <pc:spChg chg="add mod">
          <ac:chgData name="chloé Touzé" userId="043575d073484593" providerId="LiveId" clId="{9E792E2A-6C29-4C94-B7C9-D74947C2D860}" dt="2022-12-08T10:15:12.620" v="1083" actId="20577"/>
          <ac:spMkLst>
            <pc:docMk/>
            <pc:sldMk cId="0" sldId="273"/>
            <ac:spMk id="2" creationId="{AF1ACD7E-7FC2-391C-CD46-4DDB569E8FF6}"/>
          </ac:spMkLst>
        </pc:spChg>
        <pc:spChg chg="mod">
          <ac:chgData name="chloé Touzé" userId="043575d073484593" providerId="LiveId" clId="{9E792E2A-6C29-4C94-B7C9-D74947C2D860}" dt="2022-12-08T10:16:32.306" v="1115" actId="14100"/>
          <ac:spMkLst>
            <pc:docMk/>
            <pc:sldMk cId="0" sldId="273"/>
            <ac:spMk id="15363" creationId="{00000000-0000-0000-0000-000000000000}"/>
          </ac:spMkLst>
        </pc:spChg>
        <pc:spChg chg="mod">
          <ac:chgData name="chloé Touzé" userId="043575d073484593" providerId="LiveId" clId="{9E792E2A-6C29-4C94-B7C9-D74947C2D860}" dt="2022-12-08T10:13:57.988" v="956" actId="1076"/>
          <ac:spMkLst>
            <pc:docMk/>
            <pc:sldMk cId="0" sldId="273"/>
            <ac:spMk id="15364" creationId="{00000000-0000-0000-0000-000000000000}"/>
          </ac:spMkLst>
        </pc:spChg>
        <pc:spChg chg="mod">
          <ac:chgData name="chloé Touzé" userId="043575d073484593" providerId="LiveId" clId="{9E792E2A-6C29-4C94-B7C9-D74947C2D860}" dt="2022-12-08T10:15:24.808" v="1111" actId="1038"/>
          <ac:spMkLst>
            <pc:docMk/>
            <pc:sldMk cId="0" sldId="273"/>
            <ac:spMk id="15367" creationId="{00000000-0000-0000-0000-000000000000}"/>
          </ac:spMkLst>
        </pc:spChg>
        <pc:picChg chg="add mod">
          <ac:chgData name="chloé Touzé" userId="043575d073484593" providerId="LiveId" clId="{9E792E2A-6C29-4C94-B7C9-D74947C2D860}" dt="2022-12-08T10:16:07.657" v="1113" actId="1076"/>
          <ac:picMkLst>
            <pc:docMk/>
            <pc:sldMk cId="0" sldId="273"/>
            <ac:picMk id="3" creationId="{21B5B0D5-508E-16A9-C146-C2207841C264}"/>
          </ac:picMkLst>
        </pc:picChg>
      </pc:sldChg>
      <pc:sldChg chg="addSp delSp modSp add del mod setBg">
        <pc:chgData name="chloé Touzé" userId="043575d073484593" providerId="LiveId" clId="{9E792E2A-6C29-4C94-B7C9-D74947C2D860}" dt="2022-12-12T14:44:24.365" v="1626" actId="47"/>
        <pc:sldMkLst>
          <pc:docMk/>
          <pc:sldMk cId="1165767867" sldId="274"/>
        </pc:sldMkLst>
        <pc:grpChg chg="del">
          <ac:chgData name="chloé Touzé" userId="043575d073484593" providerId="LiveId" clId="{9E792E2A-6C29-4C94-B7C9-D74947C2D860}" dt="2022-12-12T14:40:50.288" v="1616" actId="478"/>
          <ac:grpSpMkLst>
            <pc:docMk/>
            <pc:sldMk cId="1165767867" sldId="274"/>
            <ac:grpSpMk id="2" creationId="{00000000-0000-0000-0000-000000000000}"/>
          </ac:grpSpMkLst>
        </pc:grpChg>
        <pc:graphicFrameChg chg="add mod">
          <ac:chgData name="chloé Touzé" userId="043575d073484593" providerId="LiveId" clId="{9E792E2A-6C29-4C94-B7C9-D74947C2D860}" dt="2022-12-12T14:42:51.576" v="1625" actId="1076"/>
          <ac:graphicFrameMkLst>
            <pc:docMk/>
            <pc:sldMk cId="1165767867" sldId="274"/>
            <ac:graphicFrameMk id="54" creationId="{5BA8851E-1B69-2706-8330-49281D1F128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07C8C-7366-4967-A31F-6D6A1F6DFB27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E8002-1D92-479A-8FA0-9257876CB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99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0000"/>
                </a:solidFill>
                <a:latin typeface="Aileron Regular"/>
              </a:rPr>
              <a:t>Détection</a:t>
            </a:r>
            <a:r>
              <a:rPr lang="en-US" sz="12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ileron Regular"/>
              </a:rPr>
              <a:t>d'erreur</a:t>
            </a:r>
            <a:r>
              <a:rPr lang="en-US" sz="1200" dirty="0">
                <a:solidFill>
                  <a:srgbClr val="000000"/>
                </a:solidFill>
                <a:latin typeface="Aileron Regular"/>
              </a:rPr>
              <a:t> dans le </a:t>
            </a:r>
            <a:r>
              <a:rPr lang="en-US" sz="1200" dirty="0" err="1">
                <a:solidFill>
                  <a:srgbClr val="000000"/>
                </a:solidFill>
                <a:latin typeface="Aileron Regular"/>
              </a:rPr>
              <a:t>système</a:t>
            </a:r>
            <a:r>
              <a:rPr lang="en-US" sz="1200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Aileron Regular"/>
              </a:rPr>
              <a:t>croyance</a:t>
            </a:r>
            <a:endParaRPr lang="en-US" sz="1200" dirty="0">
              <a:solidFill>
                <a:srgbClr val="000000"/>
              </a:solidFill>
              <a:latin typeface="Aileron Regular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8002-1D92-479A-8FA0-9257876CBF7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8002-1D92-479A-8FA0-9257876CBF7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9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Photo univ retouch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553" y="-5023"/>
            <a:ext cx="11333447" cy="7559539"/>
          </a:xfrm>
          <a:prstGeom prst="rect">
            <a:avLst/>
          </a:prstGeom>
          <a:noFill/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2198936" y="4731618"/>
            <a:ext cx="14707195" cy="5587194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53578" tIns="53578" rIns="53578" bIns="53578" anchor="ctr"/>
          <a:lstStyle/>
          <a:p>
            <a:endParaRPr lang="fr-FR" sz="1898"/>
          </a:p>
        </p:txBody>
      </p:sp>
      <p:sp>
        <p:nvSpPr>
          <p:cNvPr id="15363" name="Shape 145"/>
          <p:cNvSpPr>
            <a:spLocks/>
          </p:cNvSpPr>
          <p:nvPr/>
        </p:nvSpPr>
        <p:spPr bwMode="auto">
          <a:xfrm>
            <a:off x="2240792" y="-65236"/>
            <a:ext cx="13806414" cy="10347276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3578" tIns="53578" rIns="53578" bIns="53578" anchor="ctr"/>
          <a:lstStyle/>
          <a:p>
            <a:endParaRPr lang="fr-FR" sz="1898"/>
          </a:p>
        </p:txBody>
      </p:sp>
      <p:sp>
        <p:nvSpPr>
          <p:cNvPr id="15364" name="Shape 136"/>
          <p:cNvSpPr>
            <a:spLocks noChangeArrowheads="1"/>
          </p:cNvSpPr>
          <p:nvPr/>
        </p:nvSpPr>
        <p:spPr bwMode="auto">
          <a:xfrm>
            <a:off x="2438400" y="4915346"/>
            <a:ext cx="8347025" cy="16987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3578" tIns="53578" rIns="53578" bIns="53578" anchor="ctr">
            <a:spAutoFit/>
          </a:bodyPr>
          <a:lstStyle/>
          <a:p>
            <a:pPr hangingPunct="0"/>
            <a:r>
              <a:rPr lang="fr-FR" sz="5168" dirty="0">
                <a:solidFill>
                  <a:srgbClr val="FFFFFF"/>
                </a:solidFill>
                <a:sym typeface="Averta"/>
              </a:rPr>
              <a:t>Pouvoir Social, une protection face à l’inconsistance</a:t>
            </a:r>
          </a:p>
        </p:txBody>
      </p:sp>
      <p:grpSp>
        <p:nvGrpSpPr>
          <p:cNvPr id="15365" name="Group 139"/>
          <p:cNvGrpSpPr>
            <a:grpSpLocks/>
          </p:cNvGrpSpPr>
          <p:nvPr/>
        </p:nvGrpSpPr>
        <p:grpSpPr bwMode="auto">
          <a:xfrm>
            <a:off x="2850395" y="7008688"/>
            <a:ext cx="6903205" cy="1114636"/>
            <a:chOff x="-245942" y="0"/>
            <a:chExt cx="6545826" cy="1058678"/>
          </a:xfrm>
        </p:grpSpPr>
        <p:sp>
          <p:nvSpPr>
            <p:cNvPr id="15367" name="Shape 137"/>
            <p:cNvSpPr>
              <a:spLocks noChangeArrowheads="1"/>
            </p:cNvSpPr>
            <p:nvPr/>
          </p:nvSpPr>
          <p:spPr bwMode="auto">
            <a:xfrm>
              <a:off x="-245942" y="616809"/>
              <a:ext cx="6545826" cy="44186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square" lIns="53578" tIns="53578" rIns="53578" bIns="53578" anchor="ctr">
              <a:spAutoFit/>
            </a:bodyPr>
            <a:lstStyle/>
            <a:p>
              <a:pPr hangingPunct="0"/>
              <a:r>
                <a:rPr lang="fr-FR" sz="2320" dirty="0" err="1">
                  <a:solidFill>
                    <a:srgbClr val="FFFFFF"/>
                  </a:solidFill>
                  <a:sym typeface="Averta-Semibold"/>
                </a:rPr>
                <a:t>Doctoriales</a:t>
              </a:r>
              <a:r>
                <a:rPr lang="fr-FR" sz="2320" dirty="0">
                  <a:solidFill>
                    <a:srgbClr val="FFFFFF"/>
                  </a:solidFill>
                  <a:sym typeface="Averta-Semibold"/>
                </a:rPr>
                <a:t>, 2</a:t>
              </a:r>
              <a:r>
                <a:rPr lang="fr-FR" sz="2320" baseline="30000" dirty="0">
                  <a:solidFill>
                    <a:srgbClr val="FFFFFF"/>
                  </a:solidFill>
                  <a:sym typeface="Averta-Semibold"/>
                </a:rPr>
                <a:t>ème</a:t>
              </a:r>
              <a:r>
                <a:rPr lang="fr-FR" sz="2320" dirty="0">
                  <a:solidFill>
                    <a:srgbClr val="FFFFFF"/>
                  </a:solidFill>
                  <a:sym typeface="Averta-Semibold"/>
                </a:rPr>
                <a:t> Edition, Mardi 12 Décembre 2022</a:t>
              </a:r>
            </a:p>
          </p:txBody>
        </p:sp>
        <p:sp>
          <p:nvSpPr>
            <p:cNvPr id="15368" name="Shape 138"/>
            <p:cNvSpPr>
              <a:spLocks noChangeArrowheads="1"/>
            </p:cNvSpPr>
            <p:nvPr/>
          </p:nvSpPr>
          <p:spPr bwMode="auto"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53578" tIns="53578" rIns="53578" bIns="53578" anchor="ctr"/>
            <a:lstStyle/>
            <a:p>
              <a:pPr algn="ctr" hangingPunct="0"/>
              <a:endParaRPr lang="fr-FR" sz="2531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15366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572" y="8584221"/>
            <a:ext cx="3219711" cy="68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hape 137">
            <a:extLst>
              <a:ext uri="{FF2B5EF4-FFF2-40B4-BE49-F238E27FC236}">
                <a16:creationId xmlns:a16="http://schemas.microsoft.com/office/drawing/2014/main" id="{AF1ACD7E-7FC2-391C-CD46-4DDB569E8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7178152"/>
            <a:ext cx="6074421" cy="48136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3578" tIns="53578" rIns="53578" bIns="53578" anchor="ctr">
            <a:spAutoFit/>
          </a:bodyPr>
          <a:lstStyle/>
          <a:p>
            <a:pPr hangingPunct="0"/>
            <a:r>
              <a:rPr lang="fr-FR" sz="2320" dirty="0">
                <a:solidFill>
                  <a:srgbClr val="FFFFFF"/>
                </a:solidFill>
                <a:sym typeface="Averta-Semibold"/>
              </a:rPr>
              <a:t>Chloé Touzé, Peggy Chekroun, Jean-Baptiste Légal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B5B0D5-508E-16A9-C146-C2207841C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327406"/>
            <a:ext cx="4566439" cy="16059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411499"/>
            <a:ext cx="18288000" cy="8112941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6C63E88-E832-64F5-6DD8-5A12C72A9FBE}"/>
              </a:ext>
            </a:extLst>
          </p:cNvPr>
          <p:cNvSpPr/>
          <p:nvPr/>
        </p:nvSpPr>
        <p:spPr>
          <a:xfrm>
            <a:off x="9392346" y="4203869"/>
            <a:ext cx="1821377" cy="992765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 Bold Italics"/>
                </a:rPr>
                <a:t>MÉTHODE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150" t="727" r="29828" b="18915"/>
          <a:stretch>
            <a:fillRect/>
          </a:stretch>
        </p:blipFill>
        <p:spPr>
          <a:xfrm>
            <a:off x="3288117" y="7386229"/>
            <a:ext cx="764959" cy="1575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03" b="19731"/>
          <a:stretch>
            <a:fillRect/>
          </a:stretch>
        </p:blipFill>
        <p:spPr>
          <a:xfrm>
            <a:off x="5661566" y="7522707"/>
            <a:ext cx="1607805" cy="13023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640" t="2380" r="11970" b="25198"/>
          <a:stretch>
            <a:fillRect/>
          </a:stretch>
        </p:blipFill>
        <p:spPr>
          <a:xfrm>
            <a:off x="717447" y="4410881"/>
            <a:ext cx="1907225" cy="18081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3062" t="958" r="13563" b="16086"/>
          <a:stretch>
            <a:fillRect/>
          </a:stretch>
        </p:blipFill>
        <p:spPr>
          <a:xfrm>
            <a:off x="9579514" y="7622295"/>
            <a:ext cx="1447044" cy="163600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527836" y="4667299"/>
            <a:ext cx="2937632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Aileron Regular"/>
              </a:rPr>
              <a:t>Induction JDR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Aileron Regular"/>
              </a:rPr>
              <a:t>(Overbeck &amp; Park, 2001)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78268" y="9191625"/>
            <a:ext cx="249913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Pouvoir 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25143" y="9191625"/>
            <a:ext cx="249913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Pouvoir +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94291" y="4128501"/>
            <a:ext cx="5565009" cy="190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Tâche de Stroop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3 Conditions : Incongruent, congruent, contrôle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Aileron Regular"/>
              </a:rPr>
              <a:t>(Stroop, 1935)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955631" y="7904251"/>
            <a:ext cx="556500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Questionnaire sociodémographique</a:t>
            </a: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1CB399E3-3B22-1689-C6E3-4DA6D4B14941}"/>
              </a:ext>
            </a:extLst>
          </p:cNvPr>
          <p:cNvSpPr/>
          <p:nvPr/>
        </p:nvSpPr>
        <p:spPr>
          <a:xfrm rot="7507926">
            <a:off x="3176754" y="6411325"/>
            <a:ext cx="2304325" cy="0"/>
          </a:xfrm>
          <a:prstGeom prst="line">
            <a:avLst/>
          </a:prstGeom>
          <a:ln w="38100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05F90498-7AE2-3DA4-4B62-185443BEB93A}"/>
              </a:ext>
            </a:extLst>
          </p:cNvPr>
          <p:cNvSpPr/>
          <p:nvPr/>
        </p:nvSpPr>
        <p:spPr>
          <a:xfrm rot="7507926" flipV="1">
            <a:off x="5316616" y="5316544"/>
            <a:ext cx="753827" cy="2234650"/>
          </a:xfrm>
          <a:prstGeom prst="line">
            <a:avLst/>
          </a:prstGeom>
          <a:ln w="38100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0179510-1108-17E2-712C-B02B01691CD5}"/>
              </a:ext>
            </a:extLst>
          </p:cNvPr>
          <p:cNvGrpSpPr/>
          <p:nvPr/>
        </p:nvGrpSpPr>
        <p:grpSpPr>
          <a:xfrm>
            <a:off x="9392345" y="4128501"/>
            <a:ext cx="1821377" cy="1680730"/>
            <a:chOff x="9392347" y="4178908"/>
            <a:chExt cx="1821377" cy="168073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l="7341" t="3373" r="7010" b="17592"/>
            <a:stretch>
              <a:fillRect/>
            </a:stretch>
          </p:blipFill>
          <p:spPr>
            <a:xfrm>
              <a:off x="9392347" y="4178908"/>
              <a:ext cx="1821377" cy="168073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850936" y="4295215"/>
              <a:ext cx="908525" cy="850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530" y="1146194"/>
            <a:ext cx="5981962" cy="8063826"/>
            <a:chOff x="0" y="-66675"/>
            <a:chExt cx="7975949" cy="10751769"/>
          </a:xfrm>
        </p:grpSpPr>
        <p:sp>
          <p:nvSpPr>
            <p:cNvPr id="3" name="TextBox 3"/>
            <p:cNvSpPr txBox="1"/>
            <p:nvPr/>
          </p:nvSpPr>
          <p:spPr>
            <a:xfrm>
              <a:off x="1250763" y="10184444"/>
              <a:ext cx="1899877" cy="500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8"/>
                </a:lnSpc>
              </a:pPr>
              <a:r>
                <a:rPr lang="en-US" sz="2320" dirty="0" err="1">
                  <a:latin typeface="Arimo"/>
                </a:rPr>
                <a:t>Pouvoir</a:t>
              </a:r>
              <a:r>
                <a:rPr lang="en-US" sz="2320" dirty="0">
                  <a:latin typeface="Arimo"/>
                </a:rPr>
                <a:t> ++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447918" y="10184445"/>
              <a:ext cx="1899877" cy="5006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8"/>
                </a:lnSpc>
              </a:pPr>
              <a:r>
                <a:rPr lang="en-US" sz="2320" dirty="0" err="1">
                  <a:latin typeface="Arimo"/>
                </a:rPr>
                <a:t>Pouvoir</a:t>
              </a:r>
              <a:r>
                <a:rPr lang="en-US" sz="2320" dirty="0">
                  <a:latin typeface="Arimo"/>
                </a:rPr>
                <a:t> --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524017" y="232628"/>
              <a:ext cx="7451932" cy="9822065"/>
              <a:chOff x="0" y="0"/>
              <a:chExt cx="8527242" cy="112393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6350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21414">
                  <a:alpha val="24706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3740111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21414">
                  <a:alpha val="24706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7486572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21414">
                  <a:alpha val="24706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11233035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21414">
                  <a:alpha val="60000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0" y="-66675"/>
              <a:ext cx="327591" cy="531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8"/>
                </a:lnSpc>
              </a:pPr>
              <a:r>
                <a:rPr lang="en-US" sz="2320">
                  <a:solidFill>
                    <a:srgbClr val="D21414"/>
                  </a:solidFill>
                  <a:latin typeface="Arimo"/>
                </a:rPr>
                <a:t>6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207347"/>
              <a:ext cx="327591" cy="531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8"/>
                </a:lnSpc>
              </a:pPr>
              <a:r>
                <a:rPr lang="en-US" sz="2320">
                  <a:solidFill>
                    <a:srgbClr val="D21414"/>
                  </a:solidFill>
                  <a:latin typeface="Arimo"/>
                </a:rPr>
                <a:t>4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481368"/>
              <a:ext cx="327591" cy="531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8"/>
                </a:lnSpc>
              </a:pPr>
              <a:r>
                <a:rPr lang="en-US" sz="2320">
                  <a:solidFill>
                    <a:srgbClr val="D21414"/>
                  </a:solidFill>
                  <a:latin typeface="Arimo"/>
                </a:rPr>
                <a:t>2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755390"/>
              <a:ext cx="327591" cy="531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8"/>
                </a:lnSpc>
              </a:pPr>
              <a:r>
                <a:rPr lang="en-US" sz="2320">
                  <a:solidFill>
                    <a:srgbClr val="D21414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524017" y="1618538"/>
              <a:ext cx="7451932" cy="8436155"/>
              <a:chOff x="0" y="1585896"/>
              <a:chExt cx="8527242" cy="96534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1585896"/>
                <a:ext cx="3837259" cy="9653488"/>
              </a:xfrm>
              <a:custGeom>
                <a:avLst/>
                <a:gdLst/>
                <a:ahLst/>
                <a:cxnLst/>
                <a:rect l="l" t="t" r="r" b="b"/>
                <a:pathLst>
                  <a:path w="3837259" h="9653488">
                    <a:moveTo>
                      <a:pt x="0" y="9653489"/>
                    </a:moveTo>
                    <a:lnTo>
                      <a:pt x="0" y="306981"/>
                    </a:lnTo>
                    <a:cubicBezTo>
                      <a:pt x="0" y="225565"/>
                      <a:pt x="32342" y="147483"/>
                      <a:pt x="89913" y="89913"/>
                    </a:cubicBezTo>
                    <a:cubicBezTo>
                      <a:pt x="147483" y="32343"/>
                      <a:pt x="225564" y="0"/>
                      <a:pt x="306981" y="0"/>
                    </a:cubicBezTo>
                    <a:lnTo>
                      <a:pt x="3530278" y="0"/>
                    </a:lnTo>
                    <a:cubicBezTo>
                      <a:pt x="3611695" y="0"/>
                      <a:pt x="3689776" y="32343"/>
                      <a:pt x="3747346" y="89913"/>
                    </a:cubicBezTo>
                    <a:cubicBezTo>
                      <a:pt x="3804917" y="147483"/>
                      <a:pt x="3837259" y="225565"/>
                      <a:pt x="3837259" y="306981"/>
                    </a:cubicBezTo>
                    <a:lnTo>
                      <a:pt x="3837259" y="9653489"/>
                    </a:lnTo>
                    <a:close/>
                  </a:path>
                </a:pathLst>
              </a:custGeom>
              <a:solidFill>
                <a:srgbClr val="D21414"/>
              </a:solidFill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689983" y="5407287"/>
                <a:ext cx="3837259" cy="5832098"/>
              </a:xfrm>
              <a:custGeom>
                <a:avLst/>
                <a:gdLst/>
                <a:ahLst/>
                <a:cxnLst/>
                <a:rect l="l" t="t" r="r" b="b"/>
                <a:pathLst>
                  <a:path w="3837259" h="5832098">
                    <a:moveTo>
                      <a:pt x="0" y="5832098"/>
                    </a:moveTo>
                    <a:lnTo>
                      <a:pt x="0" y="306980"/>
                    </a:lnTo>
                    <a:cubicBezTo>
                      <a:pt x="0" y="137440"/>
                      <a:pt x="137440" y="0"/>
                      <a:pt x="306981" y="0"/>
                    </a:cubicBezTo>
                    <a:lnTo>
                      <a:pt x="3530279" y="0"/>
                    </a:lnTo>
                    <a:cubicBezTo>
                      <a:pt x="3699820" y="0"/>
                      <a:pt x="3837259" y="137440"/>
                      <a:pt x="3837259" y="306980"/>
                    </a:cubicBezTo>
                    <a:lnTo>
                      <a:pt x="3837259" y="5832098"/>
                    </a:lnTo>
                    <a:close/>
                  </a:path>
                </a:pathLst>
              </a:custGeom>
              <a:solidFill>
                <a:srgbClr val="D21414"/>
              </a:solidFill>
            </p:spPr>
          </p:sp>
        </p:grpSp>
      </p:grpSp>
      <p:sp>
        <p:nvSpPr>
          <p:cNvPr id="17" name="AutoShape 17"/>
          <p:cNvSpPr/>
          <p:nvPr/>
        </p:nvSpPr>
        <p:spPr>
          <a:xfrm>
            <a:off x="8670489" y="-341962"/>
            <a:ext cx="9617511" cy="10628962"/>
          </a:xfrm>
          <a:prstGeom prst="rect">
            <a:avLst/>
          </a:prstGeom>
          <a:solidFill>
            <a:srgbClr val="D21414"/>
          </a:solidFill>
        </p:spPr>
      </p:sp>
      <p:grpSp>
        <p:nvGrpSpPr>
          <p:cNvPr id="18" name="Group 18"/>
          <p:cNvGrpSpPr/>
          <p:nvPr/>
        </p:nvGrpSpPr>
        <p:grpSpPr>
          <a:xfrm rot="-5400000">
            <a:off x="8019385" y="4790662"/>
            <a:ext cx="819023" cy="709273"/>
            <a:chOff x="0" y="0"/>
            <a:chExt cx="6350000" cy="5499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2141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954291" y="1224431"/>
            <a:ext cx="5803361" cy="7805269"/>
            <a:chOff x="0" y="0"/>
            <a:chExt cx="7737815" cy="10407025"/>
          </a:xfrm>
        </p:grpSpPr>
        <p:sp>
          <p:nvSpPr>
            <p:cNvPr id="21" name="TextBox 21"/>
            <p:cNvSpPr txBox="1"/>
            <p:nvPr/>
          </p:nvSpPr>
          <p:spPr>
            <a:xfrm>
              <a:off x="1196249" y="9880753"/>
              <a:ext cx="1903679" cy="526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4"/>
                </a:lnSpc>
              </a:pPr>
              <a:r>
                <a:rPr lang="en-US" sz="2324">
                  <a:solidFill>
                    <a:srgbClr val="F8F8F3"/>
                  </a:solidFill>
                  <a:latin typeface="Arimo"/>
                </a:rPr>
                <a:t>Pouvoir ++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261928" y="9880753"/>
              <a:ext cx="1706127" cy="526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4"/>
                </a:lnSpc>
              </a:pPr>
              <a:r>
                <a:rPr lang="en-US" sz="2324">
                  <a:solidFill>
                    <a:srgbClr val="F8F8F3"/>
                  </a:solidFill>
                  <a:latin typeface="Arimo"/>
                </a:rPr>
                <a:t>Pouvoir --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525265" y="234561"/>
              <a:ext cx="7212551" cy="9506546"/>
              <a:chOff x="0" y="0"/>
              <a:chExt cx="8527242" cy="1123938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-6350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8F8F3">
                  <a:alpha val="24706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2803496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8F8F3">
                  <a:alpha val="24706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5613342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8F8F3">
                  <a:alpha val="24706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8423188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8F8F3">
                  <a:alpha val="24706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0" y="11233035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8F8F3">
                  <a:alpha val="60000"/>
                </a:srgbClr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0" y="-57150"/>
              <a:ext cx="328469" cy="526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54"/>
                </a:lnSpc>
              </a:pPr>
              <a:r>
                <a:rPr lang="en-US" sz="2324">
                  <a:solidFill>
                    <a:srgbClr val="F8F8F3"/>
                  </a:solidFill>
                  <a:latin typeface="Arimo"/>
                </a:rPr>
                <a:t>4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319487"/>
              <a:ext cx="328469" cy="526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54"/>
                </a:lnSpc>
              </a:pPr>
              <a:r>
                <a:rPr lang="en-US" sz="2324">
                  <a:solidFill>
                    <a:srgbClr val="F8F8F3"/>
                  </a:solidFill>
                  <a:latin typeface="Arimo"/>
                </a:rPr>
                <a:t>3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4696123"/>
              <a:ext cx="328469" cy="526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54"/>
                </a:lnSpc>
              </a:pPr>
              <a:r>
                <a:rPr lang="en-US" sz="2324">
                  <a:solidFill>
                    <a:srgbClr val="F8F8F3"/>
                  </a:solidFill>
                  <a:latin typeface="Arimo"/>
                </a:rPr>
                <a:t>2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7072760"/>
              <a:ext cx="328469" cy="526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54"/>
                </a:lnSpc>
              </a:pPr>
              <a:r>
                <a:rPr lang="en-US" sz="2324">
                  <a:solidFill>
                    <a:srgbClr val="F8F8F3"/>
                  </a:solidFill>
                  <a:latin typeface="Arimo"/>
                </a:rPr>
                <a:t>1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9449396"/>
              <a:ext cx="328469" cy="526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54"/>
                </a:lnSpc>
              </a:pPr>
              <a:r>
                <a:rPr lang="en-US" sz="2324">
                  <a:solidFill>
                    <a:srgbClr val="F8F8F3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525265" y="1298677"/>
              <a:ext cx="7212551" cy="8442431"/>
              <a:chOff x="0" y="1258081"/>
              <a:chExt cx="8527242" cy="998130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5416653"/>
                <a:ext cx="3837259" cy="5822732"/>
              </a:xfrm>
              <a:custGeom>
                <a:avLst/>
                <a:gdLst/>
                <a:ahLst/>
                <a:cxnLst/>
                <a:rect l="l" t="t" r="r" b="b"/>
                <a:pathLst>
                  <a:path w="3837259" h="5822732">
                    <a:moveTo>
                      <a:pt x="0" y="5822732"/>
                    </a:moveTo>
                    <a:lnTo>
                      <a:pt x="0" y="306981"/>
                    </a:lnTo>
                    <a:cubicBezTo>
                      <a:pt x="0" y="225564"/>
                      <a:pt x="32342" y="147483"/>
                      <a:pt x="89913" y="89912"/>
                    </a:cubicBezTo>
                    <a:cubicBezTo>
                      <a:pt x="147483" y="32342"/>
                      <a:pt x="225564" y="0"/>
                      <a:pt x="306981" y="0"/>
                    </a:cubicBezTo>
                    <a:lnTo>
                      <a:pt x="3530278" y="0"/>
                    </a:lnTo>
                    <a:cubicBezTo>
                      <a:pt x="3611695" y="0"/>
                      <a:pt x="3689777" y="32342"/>
                      <a:pt x="3747346" y="89912"/>
                    </a:cubicBezTo>
                    <a:cubicBezTo>
                      <a:pt x="3804917" y="147482"/>
                      <a:pt x="3837259" y="225564"/>
                      <a:pt x="3837259" y="306981"/>
                    </a:cubicBezTo>
                    <a:lnTo>
                      <a:pt x="3837259" y="5822732"/>
                    </a:lnTo>
                    <a:close/>
                  </a:path>
                </a:pathLst>
              </a:custGeom>
              <a:solidFill>
                <a:srgbClr val="F8F8F3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4689983" y="1258081"/>
                <a:ext cx="3837259" cy="9981304"/>
              </a:xfrm>
              <a:custGeom>
                <a:avLst/>
                <a:gdLst/>
                <a:ahLst/>
                <a:cxnLst/>
                <a:rect l="l" t="t" r="r" b="b"/>
                <a:pathLst>
                  <a:path w="3837259" h="9981304">
                    <a:moveTo>
                      <a:pt x="0" y="9981304"/>
                    </a:moveTo>
                    <a:lnTo>
                      <a:pt x="0" y="306980"/>
                    </a:lnTo>
                    <a:cubicBezTo>
                      <a:pt x="0" y="137440"/>
                      <a:pt x="137440" y="0"/>
                      <a:pt x="306981" y="0"/>
                    </a:cubicBezTo>
                    <a:lnTo>
                      <a:pt x="3530279" y="0"/>
                    </a:lnTo>
                    <a:cubicBezTo>
                      <a:pt x="3699820" y="0"/>
                      <a:pt x="3837259" y="137440"/>
                      <a:pt x="3837259" y="306980"/>
                    </a:cubicBezTo>
                    <a:lnTo>
                      <a:pt x="3837259" y="9981304"/>
                    </a:lnTo>
                    <a:close/>
                  </a:path>
                </a:pathLst>
              </a:custGeom>
              <a:solidFill>
                <a:srgbClr val="F8F8F3"/>
              </a:solidFill>
            </p:spPr>
          </p:sp>
        </p:grpSp>
      </p:grpSp>
      <p:sp>
        <p:nvSpPr>
          <p:cNvPr id="37" name="TextBox 37"/>
          <p:cNvSpPr txBox="1"/>
          <p:nvPr/>
        </p:nvSpPr>
        <p:spPr>
          <a:xfrm>
            <a:off x="2699202" y="9249579"/>
            <a:ext cx="357232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ileron Regular"/>
              </a:rPr>
              <a:t>Induction de </a:t>
            </a:r>
            <a:r>
              <a:rPr lang="en-US" sz="3000" dirty="0" err="1">
                <a:solidFill>
                  <a:srgbClr val="000000"/>
                </a:solidFill>
                <a:latin typeface="Aileron Regular"/>
              </a:rPr>
              <a:t>pouvoir</a:t>
            </a:r>
            <a:endParaRPr lang="en-US" sz="3000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227960" y="9191625"/>
            <a:ext cx="35720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ileron Regular"/>
              </a:rPr>
              <a:t>Induction de pouvoir</a:t>
            </a:r>
          </a:p>
        </p:txBody>
      </p:sp>
      <p:sp>
        <p:nvSpPr>
          <p:cNvPr id="39" name="TextBox 39"/>
          <p:cNvSpPr txBox="1"/>
          <p:nvPr/>
        </p:nvSpPr>
        <p:spPr>
          <a:xfrm rot="-5400000">
            <a:off x="8529930" y="5029402"/>
            <a:ext cx="360283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ileron Regular"/>
              </a:rPr>
              <a:t>Score d'impuissance </a:t>
            </a:r>
          </a:p>
        </p:txBody>
      </p:sp>
      <p:sp>
        <p:nvSpPr>
          <p:cNvPr id="40" name="TextBox 40"/>
          <p:cNvSpPr txBox="1"/>
          <p:nvPr/>
        </p:nvSpPr>
        <p:spPr>
          <a:xfrm rot="-5400000">
            <a:off x="-1034653" y="5029402"/>
            <a:ext cx="360283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Score de Puissance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934012" y="5243714"/>
            <a:ext cx="1273522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ileron Regular Italics"/>
              </a:rPr>
              <a:t>M</a:t>
            </a:r>
            <a:r>
              <a:rPr lang="en-US" sz="2400">
                <a:solidFill>
                  <a:srgbClr val="000000"/>
                </a:solidFill>
                <a:latin typeface="Aileron Regular"/>
              </a:rPr>
              <a:t> = 2.07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ileron Regular Italics"/>
              </a:rPr>
              <a:t>ET</a:t>
            </a:r>
            <a:r>
              <a:rPr lang="en-US" sz="2400">
                <a:solidFill>
                  <a:srgbClr val="000000"/>
                </a:solidFill>
                <a:latin typeface="Aileron Regular"/>
              </a:rPr>
              <a:t> = 1.13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868997" y="5118566"/>
            <a:ext cx="1273522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ileron Regular Italics"/>
              </a:rPr>
              <a:t>M</a:t>
            </a:r>
            <a:r>
              <a:rPr lang="en-US" sz="2400">
                <a:solidFill>
                  <a:srgbClr val="000000"/>
                </a:solidFill>
                <a:latin typeface="Aileron Regular"/>
              </a:rPr>
              <a:t> = 3.55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ileron Regular Italics"/>
              </a:rPr>
              <a:t>ET</a:t>
            </a:r>
            <a:r>
              <a:rPr lang="en-US" sz="2400">
                <a:solidFill>
                  <a:srgbClr val="000000"/>
                </a:solidFill>
                <a:latin typeface="Aileron Regular"/>
              </a:rPr>
              <a:t> = 1.45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3"/>
          <a:srcRect l="29434" r="30060" b="20362"/>
          <a:stretch>
            <a:fillRect/>
          </a:stretch>
        </p:blipFill>
        <p:spPr>
          <a:xfrm>
            <a:off x="15288375" y="7013791"/>
            <a:ext cx="434767" cy="854805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"/>
          <a:srcRect l="1130" b="16295"/>
          <a:stretch>
            <a:fillRect/>
          </a:stretch>
        </p:blipFill>
        <p:spPr>
          <a:xfrm>
            <a:off x="12112569" y="7013791"/>
            <a:ext cx="916409" cy="775842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"/>
          <a:srcRect l="29434" r="30060" b="20362"/>
          <a:stretch>
            <a:fillRect/>
          </a:stretch>
        </p:blipFill>
        <p:spPr>
          <a:xfrm>
            <a:off x="5781910" y="7441194"/>
            <a:ext cx="434767" cy="85480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"/>
          <a:srcRect l="1130" b="16295"/>
          <a:stretch>
            <a:fillRect/>
          </a:stretch>
        </p:blipFill>
        <p:spPr>
          <a:xfrm>
            <a:off x="2357601" y="7401712"/>
            <a:ext cx="916409" cy="775842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2195676" y="4688163"/>
            <a:ext cx="1273522" cy="83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chemeClr val="bg1"/>
                </a:solidFill>
                <a:latin typeface="Aileron Regular Italics"/>
              </a:rPr>
              <a:t>M</a:t>
            </a:r>
            <a:r>
              <a:rPr lang="en-US" sz="2400" dirty="0">
                <a:solidFill>
                  <a:schemeClr val="bg1"/>
                </a:solidFill>
                <a:latin typeface="Aileron Regular"/>
              </a:rPr>
              <a:t> = 5.15</a:t>
            </a:r>
          </a:p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chemeClr val="bg1"/>
                </a:solidFill>
                <a:latin typeface="Aileron Regular Italics"/>
              </a:rPr>
              <a:t>ET</a:t>
            </a:r>
            <a:r>
              <a:rPr lang="en-US" sz="2400" dirty="0">
                <a:solidFill>
                  <a:schemeClr val="bg1"/>
                </a:solidFill>
                <a:latin typeface="Aileron Regular"/>
              </a:rPr>
              <a:t> = 1.32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362532" y="5337091"/>
            <a:ext cx="1273522" cy="83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chemeClr val="bg1"/>
                </a:solidFill>
                <a:latin typeface="Aileron Regular Italics"/>
              </a:rPr>
              <a:t>M</a:t>
            </a:r>
            <a:r>
              <a:rPr lang="en-US" sz="2400">
                <a:solidFill>
                  <a:schemeClr val="bg1"/>
                </a:solidFill>
                <a:latin typeface="Aileron Regular"/>
              </a:rPr>
              <a:t> = 3.55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chemeClr val="bg1"/>
                </a:solidFill>
                <a:latin typeface="Aileron Regular Italics"/>
              </a:rPr>
              <a:t>ET</a:t>
            </a:r>
            <a:r>
              <a:rPr lang="en-US" sz="2400">
                <a:solidFill>
                  <a:schemeClr val="bg1"/>
                </a:solidFill>
                <a:latin typeface="Aileron Regular"/>
              </a:rPr>
              <a:t> = 1.45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6200" y="61813"/>
            <a:ext cx="5234269" cy="972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</a:pPr>
            <a:r>
              <a:rPr lang="en-US" sz="6054" dirty="0" err="1">
                <a:solidFill>
                  <a:srgbClr val="D21414"/>
                </a:solidFill>
                <a:latin typeface="Alyssum"/>
              </a:rPr>
              <a:t>Résultats</a:t>
            </a:r>
            <a:endParaRPr lang="en-US" sz="6054" dirty="0">
              <a:solidFill>
                <a:srgbClr val="D21414"/>
              </a:solidFill>
              <a:latin typeface="Alyssum"/>
            </a:endParaRPr>
          </a:p>
        </p:txBody>
      </p:sp>
      <p:sp>
        <p:nvSpPr>
          <p:cNvPr id="50" name="TextBox 37">
            <a:extLst>
              <a:ext uri="{FF2B5EF4-FFF2-40B4-BE49-F238E27FC236}">
                <a16:creationId xmlns:a16="http://schemas.microsoft.com/office/drawing/2014/main" id="{9A69BB32-4CCA-E0E9-1B70-0D6C46504314}"/>
              </a:ext>
            </a:extLst>
          </p:cNvPr>
          <p:cNvSpPr txBox="1"/>
          <p:nvPr/>
        </p:nvSpPr>
        <p:spPr>
          <a:xfrm>
            <a:off x="1690657" y="1604791"/>
            <a:ext cx="6247833" cy="44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Aileron Regular Italics"/>
              </a:rPr>
              <a:t>t</a:t>
            </a:r>
            <a:r>
              <a:rPr lang="en-US" sz="2700" dirty="0">
                <a:solidFill>
                  <a:srgbClr val="000000"/>
                </a:solidFill>
                <a:latin typeface="Aileron Regular"/>
              </a:rPr>
              <a:t>(245) = -11.82, </a:t>
            </a:r>
            <a:r>
              <a:rPr lang="en-US" sz="2700" dirty="0">
                <a:solidFill>
                  <a:srgbClr val="000000"/>
                </a:solidFill>
                <a:latin typeface="Aileron Regular Italics"/>
              </a:rPr>
              <a:t>p</a:t>
            </a:r>
            <a:r>
              <a:rPr lang="en-US" sz="2700" dirty="0">
                <a:solidFill>
                  <a:srgbClr val="000000"/>
                </a:solidFill>
                <a:latin typeface="Aileron Regular"/>
              </a:rPr>
              <a:t> &lt;. 001, d = -1.5 </a:t>
            </a: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10EA53F0-12FF-EBD1-3B44-BFA8F8B7FAD0}"/>
              </a:ext>
            </a:extLst>
          </p:cNvPr>
          <p:cNvSpPr txBox="1"/>
          <p:nvPr/>
        </p:nvSpPr>
        <p:spPr>
          <a:xfrm>
            <a:off x="10586260" y="676823"/>
            <a:ext cx="6247833" cy="44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chemeClr val="bg1"/>
                </a:solidFill>
                <a:latin typeface="Aileron Regular Italics"/>
              </a:rPr>
              <a:t>t</a:t>
            </a:r>
            <a:r>
              <a:rPr lang="en-US" sz="2700" dirty="0">
                <a:solidFill>
                  <a:schemeClr val="bg1"/>
                </a:solidFill>
                <a:latin typeface="Aileron Regular"/>
              </a:rPr>
              <a:t>(245) = 9.01, </a:t>
            </a:r>
            <a:r>
              <a:rPr lang="en-US" sz="2700" dirty="0">
                <a:solidFill>
                  <a:schemeClr val="bg1"/>
                </a:solidFill>
                <a:latin typeface="Aileron Regular Italics"/>
              </a:rPr>
              <a:t>p</a:t>
            </a:r>
            <a:r>
              <a:rPr lang="en-US" sz="2700" dirty="0">
                <a:solidFill>
                  <a:schemeClr val="bg1"/>
                </a:solidFill>
                <a:latin typeface="Aileron Regular"/>
              </a:rPr>
              <a:t> &lt;.001, d = 1.15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519" y="1865548"/>
            <a:ext cx="6147791" cy="7878527"/>
            <a:chOff x="0" y="0"/>
            <a:chExt cx="8197054" cy="1050470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790938" y="193788"/>
              <a:ext cx="7406117" cy="9761678"/>
              <a:chOff x="0" y="0"/>
              <a:chExt cx="8527242" cy="11239384"/>
            </a:xfrm>
          </p:grpSpPr>
        </p:grpSp>
        <p:sp>
          <p:nvSpPr>
            <p:cNvPr id="4" name="TextBox 4"/>
            <p:cNvSpPr txBox="1"/>
            <p:nvPr/>
          </p:nvSpPr>
          <p:spPr>
            <a:xfrm>
              <a:off x="1721741" y="10069502"/>
              <a:ext cx="1563723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Pouvoir ++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783601" y="10069502"/>
              <a:ext cx="1401578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Pouvoir --</a:t>
              </a: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790938" y="193788"/>
              <a:ext cx="7406117" cy="9761678"/>
              <a:chOff x="0" y="0"/>
              <a:chExt cx="8527242" cy="1123938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6350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2241527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4489403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6737280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985157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11233035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-47625"/>
              <a:ext cx="629276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250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4711"/>
              <a:ext cx="629276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200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57046"/>
              <a:ext cx="629276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150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809382"/>
              <a:ext cx="629276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100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9793" y="7761717"/>
              <a:ext cx="449483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50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9586" y="9714053"/>
              <a:ext cx="269690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790938" y="656833"/>
              <a:ext cx="7406117" cy="9298632"/>
              <a:chOff x="0" y="533140"/>
              <a:chExt cx="8527242" cy="1070624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3635210"/>
                <a:ext cx="3943850" cy="7604174"/>
              </a:xfrm>
              <a:custGeom>
                <a:avLst/>
                <a:gdLst/>
                <a:ahLst/>
                <a:cxnLst/>
                <a:rect l="l" t="t" r="r" b="b"/>
                <a:pathLst>
                  <a:path w="3943850" h="7604174">
                    <a:moveTo>
                      <a:pt x="0" y="7604175"/>
                    </a:moveTo>
                    <a:lnTo>
                      <a:pt x="0" y="315509"/>
                    </a:lnTo>
                    <a:lnTo>
                      <a:pt x="0" y="315509"/>
                    </a:lnTo>
                    <a:cubicBezTo>
                      <a:pt x="0" y="231831"/>
                      <a:pt x="33241" y="151580"/>
                      <a:pt x="92410" y="92411"/>
                    </a:cubicBezTo>
                    <a:cubicBezTo>
                      <a:pt x="151579" y="33241"/>
                      <a:pt x="231830" y="0"/>
                      <a:pt x="315508" y="0"/>
                    </a:cubicBezTo>
                    <a:lnTo>
                      <a:pt x="3628342" y="0"/>
                    </a:lnTo>
                    <a:cubicBezTo>
                      <a:pt x="3712020" y="0"/>
                      <a:pt x="3792270" y="33241"/>
                      <a:pt x="3851440" y="92411"/>
                    </a:cubicBezTo>
                    <a:cubicBezTo>
                      <a:pt x="3910609" y="151580"/>
                      <a:pt x="3943850" y="231831"/>
                      <a:pt x="3943850" y="315509"/>
                    </a:cubicBezTo>
                    <a:lnTo>
                      <a:pt x="3943850" y="7604175"/>
                    </a:lnTo>
                    <a:close/>
                  </a:path>
                </a:pathLst>
              </a:custGeom>
              <a:solidFill>
                <a:srgbClr val="D21414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4583393" y="533140"/>
                <a:ext cx="3943850" cy="10706244"/>
              </a:xfrm>
              <a:custGeom>
                <a:avLst/>
                <a:gdLst/>
                <a:ahLst/>
                <a:cxnLst/>
                <a:rect l="l" t="t" r="r" b="b"/>
                <a:pathLst>
                  <a:path w="3943850" h="10706244">
                    <a:moveTo>
                      <a:pt x="0" y="10706245"/>
                    </a:moveTo>
                    <a:lnTo>
                      <a:pt x="0" y="315508"/>
                    </a:lnTo>
                    <a:cubicBezTo>
                      <a:pt x="0" y="141258"/>
                      <a:pt x="141257" y="0"/>
                      <a:pt x="315508" y="0"/>
                    </a:cubicBezTo>
                    <a:lnTo>
                      <a:pt x="3628341" y="0"/>
                    </a:lnTo>
                    <a:cubicBezTo>
                      <a:pt x="3802591" y="0"/>
                      <a:pt x="3943849" y="141258"/>
                      <a:pt x="3943849" y="315508"/>
                    </a:cubicBezTo>
                    <a:lnTo>
                      <a:pt x="3943849" y="10706245"/>
                    </a:lnTo>
                    <a:close/>
                  </a:path>
                </a:pathLst>
              </a:custGeom>
              <a:solidFill>
                <a:srgbClr val="D21414"/>
              </a:solidFill>
            </p:spPr>
          </p:sp>
        </p:grpSp>
      </p:grpSp>
      <p:sp>
        <p:nvSpPr>
          <p:cNvPr id="22" name="AutoShape 22"/>
          <p:cNvSpPr/>
          <p:nvPr/>
        </p:nvSpPr>
        <p:spPr>
          <a:xfrm>
            <a:off x="8670489" y="0"/>
            <a:ext cx="9617511" cy="10287000"/>
          </a:xfrm>
          <a:prstGeom prst="rect">
            <a:avLst/>
          </a:prstGeom>
          <a:solidFill>
            <a:srgbClr val="D21414"/>
          </a:solidFill>
        </p:spPr>
      </p:sp>
      <p:grpSp>
        <p:nvGrpSpPr>
          <p:cNvPr id="23" name="Group 23"/>
          <p:cNvGrpSpPr/>
          <p:nvPr/>
        </p:nvGrpSpPr>
        <p:grpSpPr>
          <a:xfrm>
            <a:off x="9144000" y="3804332"/>
            <a:ext cx="8694502" cy="3594129"/>
            <a:chOff x="0" y="282518"/>
            <a:chExt cx="11592670" cy="479217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282518"/>
              <a:ext cx="11592665" cy="1097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12"/>
                </a:lnSpc>
              </a:pPr>
              <a:r>
                <a:rPr lang="en-US" sz="5434" spc="315">
                  <a:solidFill>
                    <a:srgbClr val="F8F8F3"/>
                  </a:solidFill>
                  <a:latin typeface="Raleway Bold"/>
                </a:rPr>
                <a:t>EFFET STROOP RÉDUIT</a:t>
              </a:r>
            </a:p>
          </p:txBody>
        </p:sp>
        <p:sp>
          <p:nvSpPr>
            <p:cNvPr id="25" name="AutoShape 25"/>
            <p:cNvSpPr/>
            <p:nvPr/>
          </p:nvSpPr>
          <p:spPr>
            <a:xfrm>
              <a:off x="0" y="2660449"/>
              <a:ext cx="2901019" cy="227464"/>
            </a:xfrm>
            <a:prstGeom prst="rect">
              <a:avLst/>
            </a:prstGeom>
            <a:solidFill>
              <a:srgbClr val="F8F8F3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3834350"/>
              <a:ext cx="11592670" cy="1240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7"/>
                </a:lnSpc>
              </a:pP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Le score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moyen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d'interférence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Stroop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est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plus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faible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chez les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juges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que chez les avocats.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8019385" y="4790662"/>
            <a:ext cx="819023" cy="709273"/>
            <a:chOff x="0" y="0"/>
            <a:chExt cx="6350000" cy="5499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2141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rcRect l="29434" r="30060" b="20362"/>
          <a:stretch>
            <a:fillRect/>
          </a:stretch>
        </p:blipFill>
        <p:spPr>
          <a:xfrm>
            <a:off x="6203379" y="7921469"/>
            <a:ext cx="434767" cy="8548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rcRect l="1130" b="16295"/>
          <a:stretch>
            <a:fillRect/>
          </a:stretch>
        </p:blipFill>
        <p:spPr>
          <a:xfrm>
            <a:off x="2829794" y="8000432"/>
            <a:ext cx="916409" cy="775842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007444" y="9677400"/>
            <a:ext cx="357232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Induction de pouvoir</a:t>
            </a:r>
          </a:p>
        </p:txBody>
      </p:sp>
      <p:sp>
        <p:nvSpPr>
          <p:cNvPr id="32" name="TextBox 32"/>
          <p:cNvSpPr txBox="1"/>
          <p:nvPr/>
        </p:nvSpPr>
        <p:spPr>
          <a:xfrm rot="-5400000">
            <a:off x="-1607100" y="5655458"/>
            <a:ext cx="526583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 Score d'interférence de Stroop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49663" y="7056952"/>
            <a:ext cx="1112737" cy="609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chemeClr val="bg1"/>
                </a:solidFill>
                <a:latin typeface="Aileron Regular"/>
              </a:rPr>
              <a:t>Pv</a:t>
            </a:r>
            <a:r>
              <a:rPr lang="en-US" sz="3699" dirty="0">
                <a:solidFill>
                  <a:schemeClr val="bg1"/>
                </a:solidFill>
                <a:latin typeface="Aileron Regular"/>
              </a:rPr>
              <a:t> +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63748" y="6894102"/>
            <a:ext cx="752773" cy="609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chemeClr val="bg1"/>
                </a:solidFill>
                <a:latin typeface="Aileron Regular"/>
              </a:rPr>
              <a:t>Pv</a:t>
            </a:r>
            <a:r>
              <a:rPr lang="en-US" sz="3699" dirty="0">
                <a:solidFill>
                  <a:schemeClr val="bg1"/>
                </a:solidFill>
                <a:latin typeface="Aileron Regular"/>
              </a:rPr>
              <a:t> 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35102" y="5154126"/>
            <a:ext cx="110579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ileron Regular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ileron Regular Italics"/>
              </a:rPr>
              <a:t>M = </a:t>
            </a:r>
            <a:r>
              <a:rPr lang="en-US" sz="2200" dirty="0">
                <a:solidFill>
                  <a:schemeClr val="bg1"/>
                </a:solidFill>
                <a:latin typeface="Aileron Regular"/>
              </a:rPr>
              <a:t>169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ileron Regular Italics"/>
              </a:rPr>
              <a:t>ET</a:t>
            </a:r>
            <a:r>
              <a:rPr lang="en-US" sz="2200" dirty="0">
                <a:solidFill>
                  <a:schemeClr val="bg1"/>
                </a:solidFill>
                <a:latin typeface="Aileron Regular"/>
              </a:rPr>
              <a:t> = 234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87238" y="5041542"/>
            <a:ext cx="1105793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ileron Regular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ileron Regular Italics"/>
              </a:rPr>
              <a:t>M = </a:t>
            </a:r>
            <a:r>
              <a:rPr lang="en-US" sz="2200" dirty="0">
                <a:solidFill>
                  <a:schemeClr val="bg1"/>
                </a:solidFill>
                <a:latin typeface="Aileron Regular"/>
              </a:rPr>
              <a:t>238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ileron Regular Italics"/>
              </a:rPr>
              <a:t>ET</a:t>
            </a:r>
            <a:r>
              <a:rPr lang="en-US" sz="2200" dirty="0">
                <a:solidFill>
                  <a:schemeClr val="bg1"/>
                </a:solidFill>
                <a:latin typeface="Aileron Regular"/>
              </a:rPr>
              <a:t> = 217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98900" y="1372629"/>
            <a:ext cx="624783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Aileron Regular Italics"/>
              </a:rPr>
              <a:t>F</a:t>
            </a:r>
            <a:r>
              <a:rPr lang="en-US" sz="2700" dirty="0">
                <a:solidFill>
                  <a:srgbClr val="000000"/>
                </a:solidFill>
                <a:latin typeface="Aileron Regular"/>
              </a:rPr>
              <a:t>(1,243) = 5.73, </a:t>
            </a:r>
            <a:r>
              <a:rPr lang="en-US" sz="2700" dirty="0">
                <a:solidFill>
                  <a:srgbClr val="000000"/>
                </a:solidFill>
                <a:latin typeface="Aileron Regular Italics"/>
              </a:rPr>
              <a:t>p</a:t>
            </a:r>
            <a:r>
              <a:rPr lang="en-US" sz="2700" dirty="0">
                <a:solidFill>
                  <a:srgbClr val="000000"/>
                </a:solidFill>
                <a:latin typeface="Aileron Regular"/>
              </a:rPr>
              <a:t> = .017, ղ2 = .023 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534439BE-F464-73E1-54C7-0C5B8D5F2D06}"/>
              </a:ext>
            </a:extLst>
          </p:cNvPr>
          <p:cNvSpPr txBox="1"/>
          <p:nvPr/>
        </p:nvSpPr>
        <p:spPr>
          <a:xfrm>
            <a:off x="76200" y="61813"/>
            <a:ext cx="5234269" cy="972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</a:pPr>
            <a:r>
              <a:rPr lang="en-US" sz="6054" dirty="0" err="1">
                <a:solidFill>
                  <a:srgbClr val="D21414"/>
                </a:solidFill>
                <a:latin typeface="Alyssum"/>
              </a:rPr>
              <a:t>Résultats</a:t>
            </a:r>
            <a:endParaRPr lang="en-US" sz="6054" dirty="0">
              <a:solidFill>
                <a:srgbClr val="D21414"/>
              </a:solidFill>
              <a:latin typeface="Alyss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4209" y="1865548"/>
            <a:ext cx="5878101" cy="7878527"/>
            <a:chOff x="0" y="0"/>
            <a:chExt cx="7837468" cy="1050470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31351" y="193788"/>
              <a:ext cx="7406117" cy="9761678"/>
              <a:chOff x="0" y="0"/>
              <a:chExt cx="8527242" cy="11239384"/>
            </a:xfrm>
          </p:grpSpPr>
        </p:grpSp>
        <p:sp>
          <p:nvSpPr>
            <p:cNvPr id="4" name="TextBox 4"/>
            <p:cNvSpPr txBox="1"/>
            <p:nvPr/>
          </p:nvSpPr>
          <p:spPr>
            <a:xfrm>
              <a:off x="1362154" y="10069502"/>
              <a:ext cx="1563723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Pouvoir ++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24014" y="10069502"/>
              <a:ext cx="1401578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Pouvoir --</a:t>
              </a: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431351" y="193788"/>
              <a:ext cx="7406117" cy="9761678"/>
              <a:chOff x="0" y="0"/>
              <a:chExt cx="8527242" cy="1123938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6350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3740111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7486572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11233035"/>
                <a:ext cx="852724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527242" h="12700">
                    <a:moveTo>
                      <a:pt x="0" y="0"/>
                    </a:moveTo>
                    <a:lnTo>
                      <a:pt x="8527242" y="0"/>
                    </a:lnTo>
                    <a:lnTo>
                      <a:pt x="85272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0" y="-47625"/>
              <a:ext cx="269690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6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206268"/>
              <a:ext cx="269690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4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460160"/>
              <a:ext cx="269690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2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714053"/>
              <a:ext cx="269690" cy="43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73"/>
                </a:lnSpc>
              </a:pPr>
              <a:r>
                <a:rPr lang="en-US" sz="1909">
                  <a:solidFill>
                    <a:srgbClr val="000000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31351" y="269620"/>
              <a:ext cx="7406117" cy="9685846"/>
              <a:chOff x="0" y="87312"/>
              <a:chExt cx="8527242" cy="1115207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106044"/>
                <a:ext cx="3943850" cy="11133341"/>
              </a:xfrm>
              <a:custGeom>
                <a:avLst/>
                <a:gdLst/>
                <a:ahLst/>
                <a:cxnLst/>
                <a:rect l="l" t="t" r="r" b="b"/>
                <a:pathLst>
                  <a:path w="3943850" h="11133341">
                    <a:moveTo>
                      <a:pt x="0" y="11133341"/>
                    </a:moveTo>
                    <a:lnTo>
                      <a:pt x="0" y="315508"/>
                    </a:lnTo>
                    <a:cubicBezTo>
                      <a:pt x="0" y="141258"/>
                      <a:pt x="141258" y="0"/>
                      <a:pt x="315508" y="0"/>
                    </a:cubicBezTo>
                    <a:lnTo>
                      <a:pt x="3628342" y="0"/>
                    </a:lnTo>
                    <a:cubicBezTo>
                      <a:pt x="3802592" y="0"/>
                      <a:pt x="3943850" y="141258"/>
                      <a:pt x="3943850" y="315508"/>
                    </a:cubicBezTo>
                    <a:lnTo>
                      <a:pt x="3943850" y="11133341"/>
                    </a:lnTo>
                    <a:close/>
                  </a:path>
                </a:pathLst>
              </a:custGeom>
              <a:solidFill>
                <a:srgbClr val="D21414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4583393" y="87312"/>
                <a:ext cx="3943850" cy="11152073"/>
              </a:xfrm>
              <a:custGeom>
                <a:avLst/>
                <a:gdLst/>
                <a:ahLst/>
                <a:cxnLst/>
                <a:rect l="l" t="t" r="r" b="b"/>
                <a:pathLst>
                  <a:path w="3943850" h="11152073">
                    <a:moveTo>
                      <a:pt x="0" y="11152073"/>
                    </a:moveTo>
                    <a:lnTo>
                      <a:pt x="0" y="315508"/>
                    </a:lnTo>
                    <a:cubicBezTo>
                      <a:pt x="0" y="141257"/>
                      <a:pt x="141257" y="0"/>
                      <a:pt x="315508" y="0"/>
                    </a:cubicBezTo>
                    <a:lnTo>
                      <a:pt x="3628341" y="0"/>
                    </a:lnTo>
                    <a:cubicBezTo>
                      <a:pt x="3802591" y="0"/>
                      <a:pt x="3943849" y="141257"/>
                      <a:pt x="3943849" y="315508"/>
                    </a:cubicBezTo>
                    <a:lnTo>
                      <a:pt x="3943849" y="11152073"/>
                    </a:lnTo>
                    <a:close/>
                  </a:path>
                </a:pathLst>
              </a:custGeom>
              <a:solidFill>
                <a:srgbClr val="D21414"/>
              </a:solidFill>
            </p:spPr>
          </p:sp>
        </p:grpSp>
      </p:grpSp>
      <p:sp>
        <p:nvSpPr>
          <p:cNvPr id="18" name="AutoShape 18"/>
          <p:cNvSpPr/>
          <p:nvPr/>
        </p:nvSpPr>
        <p:spPr>
          <a:xfrm>
            <a:off x="8670489" y="0"/>
            <a:ext cx="9617511" cy="10287000"/>
          </a:xfrm>
          <a:prstGeom prst="rect">
            <a:avLst/>
          </a:prstGeom>
          <a:solidFill>
            <a:srgbClr val="D21414"/>
          </a:solidFill>
        </p:spPr>
      </p:sp>
      <p:grpSp>
        <p:nvGrpSpPr>
          <p:cNvPr id="19" name="Group 19"/>
          <p:cNvGrpSpPr/>
          <p:nvPr/>
        </p:nvGrpSpPr>
        <p:grpSpPr>
          <a:xfrm>
            <a:off x="9144000" y="3399519"/>
            <a:ext cx="8694502" cy="4891067"/>
            <a:chOff x="0" y="282518"/>
            <a:chExt cx="11592670" cy="652142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282518"/>
              <a:ext cx="11592665" cy="2177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12"/>
                </a:lnSpc>
              </a:pPr>
              <a:r>
                <a:rPr lang="en-US" sz="5434" spc="315" dirty="0">
                  <a:solidFill>
                    <a:srgbClr val="F8F8F3"/>
                  </a:solidFill>
                  <a:latin typeface="Raleway Bold Italics"/>
                </a:rPr>
                <a:t>PAS D'EFFET SUR LE TAUX D'ERREUR 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3739949"/>
              <a:ext cx="2901019" cy="227464"/>
            </a:xfrm>
            <a:prstGeom prst="rect">
              <a:avLst/>
            </a:prstGeom>
            <a:solidFill>
              <a:srgbClr val="F8F8F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4913850"/>
              <a:ext cx="11592670" cy="1890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7"/>
                </a:lnSpc>
              </a:pP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La difference entre le %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d'erreur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condition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congruente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et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incongruente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est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similaire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dans les deux conditions de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l'induction</a:t>
              </a:r>
              <a:r>
                <a:rPr lang="en-US" sz="2525" spc="25" dirty="0">
                  <a:solidFill>
                    <a:srgbClr val="F8F8F3"/>
                  </a:solidFill>
                  <a:latin typeface="Raleway"/>
                </a:rPr>
                <a:t> de </a:t>
              </a:r>
              <a:r>
                <a:rPr lang="en-US" sz="2525" spc="25" dirty="0" err="1">
                  <a:solidFill>
                    <a:srgbClr val="F8F8F3"/>
                  </a:solidFill>
                  <a:latin typeface="Raleway"/>
                </a:rPr>
                <a:t>pouvoir</a:t>
              </a:r>
              <a:endParaRPr lang="en-US" sz="2525" spc="25" dirty="0">
                <a:solidFill>
                  <a:srgbClr val="F8F8F3"/>
                </a:solidFill>
                <a:latin typeface="Raleway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8019385" y="4790662"/>
            <a:ext cx="819023" cy="709273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21414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 l="29434" r="30060" b="20362"/>
          <a:stretch>
            <a:fillRect/>
          </a:stretch>
        </p:blipFill>
        <p:spPr>
          <a:xfrm>
            <a:off x="6203379" y="7921469"/>
            <a:ext cx="434767" cy="85480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 l="1130" b="16295"/>
          <a:stretch>
            <a:fillRect/>
          </a:stretch>
        </p:blipFill>
        <p:spPr>
          <a:xfrm>
            <a:off x="2829794" y="8000432"/>
            <a:ext cx="916409" cy="775842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07444" y="9677400"/>
            <a:ext cx="357232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Induction de pouvoir</a:t>
            </a:r>
          </a:p>
        </p:txBody>
      </p:sp>
      <p:sp>
        <p:nvSpPr>
          <p:cNvPr id="28" name="TextBox 28"/>
          <p:cNvSpPr txBox="1"/>
          <p:nvPr/>
        </p:nvSpPr>
        <p:spPr>
          <a:xfrm rot="-5400000">
            <a:off x="-1655524" y="5607034"/>
            <a:ext cx="536268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 Score différentiel erreur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22110" y="6878136"/>
            <a:ext cx="1112737" cy="609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chemeClr val="bg1"/>
                </a:solidFill>
                <a:latin typeface="Aileron Regular"/>
              </a:rPr>
              <a:t>Pv</a:t>
            </a:r>
            <a:r>
              <a:rPr lang="en-US" sz="3699" dirty="0">
                <a:solidFill>
                  <a:schemeClr val="bg1"/>
                </a:solidFill>
                <a:latin typeface="Aileron Regular"/>
              </a:rPr>
              <a:t> +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63748" y="6894102"/>
            <a:ext cx="934300" cy="609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chemeClr val="bg1"/>
                </a:solidFill>
                <a:latin typeface="Aileron Regular"/>
              </a:rPr>
              <a:t>Pv -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43483" y="5066500"/>
            <a:ext cx="1448971" cy="763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ileron Regular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ileron Regular Italics"/>
              </a:rPr>
              <a:t>M = </a:t>
            </a:r>
            <a:r>
              <a:rPr lang="en-US" sz="2200" dirty="0">
                <a:solidFill>
                  <a:schemeClr val="bg1"/>
                </a:solidFill>
                <a:latin typeface="Aileron Regular"/>
              </a:rPr>
              <a:t>5.94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ileron Regular Italics"/>
              </a:rPr>
              <a:t>ET</a:t>
            </a:r>
            <a:r>
              <a:rPr lang="en-US" sz="2200" dirty="0">
                <a:solidFill>
                  <a:schemeClr val="bg1"/>
                </a:solidFill>
                <a:latin typeface="Aileron Regular"/>
              </a:rPr>
              <a:t> = 9.58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713829" y="5041542"/>
            <a:ext cx="1448971" cy="763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ileron Regular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ileron Regular Italics"/>
              </a:rPr>
              <a:t>M = </a:t>
            </a:r>
            <a:r>
              <a:rPr lang="en-US" sz="2200" dirty="0">
                <a:solidFill>
                  <a:schemeClr val="bg1"/>
                </a:solidFill>
                <a:latin typeface="Aileron Regular"/>
              </a:rPr>
              <a:t>5.95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ileron Regular Italics"/>
              </a:rPr>
              <a:t>ET</a:t>
            </a:r>
            <a:r>
              <a:rPr lang="en-US" sz="2200" dirty="0">
                <a:solidFill>
                  <a:schemeClr val="bg1"/>
                </a:solidFill>
                <a:latin typeface="Aileron Regular"/>
              </a:rPr>
              <a:t> = 8.53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69688" y="1410253"/>
            <a:ext cx="624783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Aileron Regular Italics"/>
              </a:rPr>
              <a:t>F</a:t>
            </a:r>
            <a:r>
              <a:rPr lang="en-US" sz="2700">
                <a:solidFill>
                  <a:srgbClr val="000000"/>
                </a:solidFill>
                <a:latin typeface="Aileron Regular"/>
              </a:rPr>
              <a:t>(1,243) = 0.001, </a:t>
            </a:r>
            <a:r>
              <a:rPr lang="en-US" sz="2700">
                <a:solidFill>
                  <a:srgbClr val="000000"/>
                </a:solidFill>
                <a:latin typeface="Aileron Regular Italics"/>
              </a:rPr>
              <a:t>p</a:t>
            </a:r>
            <a:r>
              <a:rPr lang="en-US" sz="2700">
                <a:solidFill>
                  <a:srgbClr val="000000"/>
                </a:solidFill>
                <a:latin typeface="Aileron Regular"/>
              </a:rPr>
              <a:t> = .974 </a:t>
            </a:r>
          </a:p>
        </p:txBody>
      </p:sp>
      <p:sp>
        <p:nvSpPr>
          <p:cNvPr id="35" name="TextBox 49">
            <a:extLst>
              <a:ext uri="{FF2B5EF4-FFF2-40B4-BE49-F238E27FC236}">
                <a16:creationId xmlns:a16="http://schemas.microsoft.com/office/drawing/2014/main" id="{F57A2C55-939F-A454-9C25-464C19F881EB}"/>
              </a:ext>
            </a:extLst>
          </p:cNvPr>
          <p:cNvSpPr txBox="1"/>
          <p:nvPr/>
        </p:nvSpPr>
        <p:spPr>
          <a:xfrm>
            <a:off x="76200" y="61813"/>
            <a:ext cx="5234269" cy="972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</a:pPr>
            <a:r>
              <a:rPr lang="en-US" sz="6054" dirty="0" err="1">
                <a:solidFill>
                  <a:srgbClr val="D21414"/>
                </a:solidFill>
                <a:latin typeface="Alyssum"/>
              </a:rPr>
              <a:t>Résultats</a:t>
            </a:r>
            <a:endParaRPr lang="en-US" sz="6054" dirty="0">
              <a:solidFill>
                <a:srgbClr val="D21414"/>
              </a:solidFill>
              <a:latin typeface="Alyss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497730"/>
            <a:ext cx="18288000" cy="7932145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DISCUSSION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2552" t="3703" r="22222" b="23875"/>
          <a:stretch>
            <a:fillRect/>
          </a:stretch>
        </p:blipFill>
        <p:spPr>
          <a:xfrm>
            <a:off x="2320745" y="3170069"/>
            <a:ext cx="1604607" cy="21042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22786" r="22131" b="22616"/>
          <a:stretch>
            <a:fillRect/>
          </a:stretch>
        </p:blipFill>
        <p:spPr>
          <a:xfrm>
            <a:off x="13816042" y="2731980"/>
            <a:ext cx="1716512" cy="241152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569293" y="8037175"/>
            <a:ext cx="3198701" cy="0"/>
          </a:xfrm>
          <a:prstGeom prst="line">
            <a:avLst/>
          </a:prstGeom>
          <a:ln w="8572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21882" r="20811" b="21519"/>
          <a:stretch>
            <a:fillRect/>
          </a:stretch>
        </p:blipFill>
        <p:spPr>
          <a:xfrm>
            <a:off x="5550381" y="7040593"/>
            <a:ext cx="1518003" cy="20788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l="2527" b="15753"/>
          <a:stretch>
            <a:fillRect/>
          </a:stretch>
        </p:blipFill>
        <p:spPr>
          <a:xfrm>
            <a:off x="1338111" y="7356260"/>
            <a:ext cx="1674810" cy="14475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488590" y="5207639"/>
            <a:ext cx="46183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ileron Regular"/>
              </a:rPr>
              <a:t>Tolérance</a:t>
            </a:r>
            <a:r>
              <a:rPr lang="en-US" sz="3000" dirty="0">
                <a:solidFill>
                  <a:srgbClr val="000000"/>
                </a:solidFill>
                <a:latin typeface="Aileron Regular"/>
              </a:rPr>
              <a:t> à </a:t>
            </a:r>
            <a:r>
              <a:rPr lang="en-US" sz="3000" dirty="0" err="1">
                <a:solidFill>
                  <a:srgbClr val="000000"/>
                </a:solidFill>
                <a:latin typeface="Aileron Regular"/>
              </a:rPr>
              <a:t>l'inconsistance</a:t>
            </a:r>
            <a:endParaRPr lang="en-US" sz="3000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591851" y="5436239"/>
            <a:ext cx="131206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ileron Regular"/>
              </a:rPr>
              <a:t>Pouvoir</a:t>
            </a:r>
            <a:endParaRPr lang="en-US" sz="3000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776982" y="7560925"/>
            <a:ext cx="6041571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Meilleures capacités d'inhibition chez les Pouvoir fort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60621" y="6465399"/>
            <a:ext cx="1242060" cy="289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08"/>
              </a:lnSpc>
            </a:pPr>
            <a:r>
              <a:rPr lang="en-US" sz="16863">
                <a:solidFill>
                  <a:srgbClr val="D21414"/>
                </a:solidFill>
                <a:latin typeface="Aileron Regular"/>
              </a:rPr>
              <a:t>=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5ECEA25F-0A84-18FA-D6D6-7F8D05384A47}"/>
              </a:ext>
            </a:extLst>
          </p:cNvPr>
          <p:cNvSpPr/>
          <p:nvPr/>
        </p:nvSpPr>
        <p:spPr>
          <a:xfrm>
            <a:off x="6527781" y="3917924"/>
            <a:ext cx="3810000" cy="1447800"/>
          </a:xfrm>
          <a:prstGeom prst="rightArrow">
            <a:avLst/>
          </a:prstGeom>
          <a:solidFill>
            <a:srgbClr val="D2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ileron Regular" panose="020B0604020202020204" charset="0"/>
              </a:rPr>
              <a:t>Favorise 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36036293-F1FB-CACC-9692-EEAE3C618F53}"/>
              </a:ext>
            </a:extLst>
          </p:cNvPr>
          <p:cNvSpPr txBox="1"/>
          <p:nvPr/>
        </p:nvSpPr>
        <p:spPr>
          <a:xfrm>
            <a:off x="1965689" y="7262973"/>
            <a:ext cx="4618355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ileron Regular"/>
              </a:rPr>
              <a:t>% </a:t>
            </a:r>
            <a:r>
              <a:rPr lang="en-US" sz="3000" dirty="0" err="1">
                <a:solidFill>
                  <a:srgbClr val="000000"/>
                </a:solidFill>
                <a:latin typeface="Aileron Regular"/>
              </a:rPr>
              <a:t>d’erreur</a:t>
            </a:r>
            <a:endParaRPr lang="en-US" sz="3000" dirty="0">
              <a:solidFill>
                <a:srgbClr val="000000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497730"/>
            <a:ext cx="18288000" cy="7789270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DISCUSSION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2552" t="3703" r="22222" b="23875"/>
          <a:stretch>
            <a:fillRect/>
          </a:stretch>
        </p:blipFill>
        <p:spPr>
          <a:xfrm>
            <a:off x="2320745" y="3170069"/>
            <a:ext cx="1604607" cy="21042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22786" r="22131" b="22616"/>
          <a:stretch>
            <a:fillRect/>
          </a:stretch>
        </p:blipFill>
        <p:spPr>
          <a:xfrm>
            <a:off x="13816042" y="2731980"/>
            <a:ext cx="1716512" cy="241152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-673198">
            <a:off x="3900078" y="7728513"/>
            <a:ext cx="3274900" cy="0"/>
          </a:xfrm>
          <a:prstGeom prst="line">
            <a:avLst/>
          </a:prstGeom>
          <a:ln w="8572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TextBox 12"/>
          <p:cNvSpPr txBox="1"/>
          <p:nvPr/>
        </p:nvSpPr>
        <p:spPr>
          <a:xfrm>
            <a:off x="12488590" y="5207639"/>
            <a:ext cx="46183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Tolérance à l'inconsistance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91851" y="5436239"/>
            <a:ext cx="131206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Pouvoir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39634" y="7115448"/>
            <a:ext cx="683466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Augmentation de l'attention sur les buts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 l="22552" t="3703" r="22222" b="23875"/>
          <a:stretch>
            <a:fillRect/>
          </a:stretch>
        </p:blipFill>
        <p:spPr>
          <a:xfrm>
            <a:off x="2320745" y="7070778"/>
            <a:ext cx="1604607" cy="2104245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 rot="1000401">
            <a:off x="3854543" y="8563244"/>
            <a:ext cx="3368288" cy="0"/>
          </a:xfrm>
          <a:prstGeom prst="line">
            <a:avLst/>
          </a:prstGeom>
          <a:ln w="8572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TextBox 17"/>
          <p:cNvSpPr txBox="1"/>
          <p:nvPr/>
        </p:nvSpPr>
        <p:spPr>
          <a:xfrm>
            <a:off x="7587142" y="8835099"/>
            <a:ext cx="7339647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ileron Regular"/>
              </a:rPr>
              <a:t>Inhibition plus </a:t>
            </a:r>
            <a:r>
              <a:rPr lang="en-US" sz="3000" dirty="0" err="1">
                <a:solidFill>
                  <a:srgbClr val="000000"/>
                </a:solidFill>
                <a:latin typeface="Aileron Regular"/>
              </a:rPr>
              <a:t>importante</a:t>
            </a:r>
            <a:r>
              <a:rPr lang="en-US" sz="3000" dirty="0">
                <a:solidFill>
                  <a:srgbClr val="000000"/>
                </a:solidFill>
                <a:latin typeface="Aileron Regular"/>
              </a:rPr>
              <a:t> des </a:t>
            </a:r>
            <a:r>
              <a:rPr lang="en-US" sz="3000" dirty="0" err="1">
                <a:solidFill>
                  <a:srgbClr val="000000"/>
                </a:solidFill>
                <a:latin typeface="Aileron Regular"/>
              </a:rPr>
              <a:t>distracteurs</a:t>
            </a:r>
            <a:r>
              <a:rPr lang="en-US" sz="3000" dirty="0">
                <a:solidFill>
                  <a:srgbClr val="000000"/>
                </a:solidFill>
                <a:latin typeface="Aileron Regular"/>
              </a:rPr>
              <a:t> 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F37840CC-495D-A633-0C7C-B2BFEB207A2C}"/>
              </a:ext>
            </a:extLst>
          </p:cNvPr>
          <p:cNvSpPr/>
          <p:nvPr/>
        </p:nvSpPr>
        <p:spPr>
          <a:xfrm>
            <a:off x="6629400" y="3935461"/>
            <a:ext cx="3810000" cy="1447800"/>
          </a:xfrm>
          <a:prstGeom prst="rightArrow">
            <a:avLst/>
          </a:prstGeom>
          <a:solidFill>
            <a:srgbClr val="D2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ileron Regular" panose="020B0604020202020204" charset="0"/>
              </a:rPr>
              <a:t>Favorise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4855"/>
            <a:ext cx="18288000" cy="8112941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33A840A-B219-EC9A-3CB5-35AA98C163D6}"/>
              </a:ext>
            </a:extLst>
          </p:cNvPr>
          <p:cNvSpPr/>
          <p:nvPr/>
        </p:nvSpPr>
        <p:spPr>
          <a:xfrm>
            <a:off x="9151815" y="4275014"/>
            <a:ext cx="1794394" cy="97848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 Bold Italics"/>
                </a:rPr>
                <a:t>DISCUSSION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1150" t="727" r="29828" b="18915"/>
          <a:stretch>
            <a:fillRect/>
          </a:stretch>
        </p:blipFill>
        <p:spPr>
          <a:xfrm>
            <a:off x="3288117" y="7386229"/>
            <a:ext cx="764959" cy="1575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03" b="19731"/>
          <a:stretch>
            <a:fillRect/>
          </a:stretch>
        </p:blipFill>
        <p:spPr>
          <a:xfrm>
            <a:off x="5661566" y="7522707"/>
            <a:ext cx="1607805" cy="13023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640" t="2380" r="11970" b="25198"/>
          <a:stretch>
            <a:fillRect/>
          </a:stretch>
        </p:blipFill>
        <p:spPr>
          <a:xfrm>
            <a:off x="717447" y="4410881"/>
            <a:ext cx="1907225" cy="18081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7341" t="3373" r="7010" b="17592"/>
          <a:stretch>
            <a:fillRect/>
          </a:stretch>
        </p:blipFill>
        <p:spPr>
          <a:xfrm>
            <a:off x="9088188" y="4195176"/>
            <a:ext cx="1938370" cy="17886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13062" t="958" r="13563" b="16086"/>
          <a:stretch>
            <a:fillRect/>
          </a:stretch>
        </p:blipFill>
        <p:spPr>
          <a:xfrm>
            <a:off x="9443353" y="7622295"/>
            <a:ext cx="1447044" cy="163600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27836" y="4667299"/>
            <a:ext cx="2937632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Aileron Regular"/>
              </a:rPr>
              <a:t>Induction JDR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Aileron Regular"/>
              </a:rPr>
              <a:t>(Overbeck &amp; Park, 2001)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78268" y="9191625"/>
            <a:ext cx="249913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Pouvoir -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25143" y="9191625"/>
            <a:ext cx="249913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Pouvoir +</a:t>
            </a:r>
          </a:p>
        </p:txBody>
      </p:sp>
      <p:sp>
        <p:nvSpPr>
          <p:cNvPr id="14" name="AutoShape 14"/>
          <p:cNvSpPr/>
          <p:nvPr/>
        </p:nvSpPr>
        <p:spPr>
          <a:xfrm rot="3239488">
            <a:off x="4481866" y="6493148"/>
            <a:ext cx="2498387" cy="0"/>
          </a:xfrm>
          <a:prstGeom prst="line">
            <a:avLst/>
          </a:prstGeom>
          <a:ln w="38100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rot="7507926">
            <a:off x="3181462" y="6424909"/>
            <a:ext cx="2304325" cy="0"/>
          </a:xfrm>
          <a:prstGeom prst="line">
            <a:avLst/>
          </a:prstGeom>
          <a:ln w="38100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TextBox 16"/>
          <p:cNvSpPr txBox="1"/>
          <p:nvPr/>
        </p:nvSpPr>
        <p:spPr>
          <a:xfrm>
            <a:off x="11694291" y="4128501"/>
            <a:ext cx="5565009" cy="190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Tâche de Stroop sémantique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3 Conditions : Incongruent, congruent, contrôle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Aileron Regular"/>
              </a:rPr>
              <a:t>(Stroop, 1935)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19006" y="8218805"/>
            <a:ext cx="6031893" cy="103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ileron Regular"/>
              </a:rPr>
              <a:t>tâche de reconnaissance des mots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ileron Regular"/>
              </a:rPr>
              <a:t>Questionnaire sociodémographique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4000" y="4265435"/>
            <a:ext cx="1746397" cy="98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 dirty="0">
                <a:solidFill>
                  <a:srgbClr val="004AAD"/>
                </a:solidFill>
                <a:latin typeface="Aileron Regular"/>
              </a:rPr>
              <a:t>citron</a:t>
            </a:r>
          </a:p>
          <a:p>
            <a:pPr algn="ctr">
              <a:lnSpc>
                <a:spcPts val="2684"/>
              </a:lnSpc>
            </a:pPr>
            <a:r>
              <a:rPr lang="en-US" sz="1917" dirty="0">
                <a:solidFill>
                  <a:srgbClr val="008037"/>
                </a:solidFill>
                <a:latin typeface="Aileron Regular"/>
              </a:rPr>
              <a:t>feu</a:t>
            </a:r>
          </a:p>
          <a:p>
            <a:pPr algn="ctr">
              <a:lnSpc>
                <a:spcPts val="2684"/>
              </a:lnSpc>
            </a:pPr>
            <a:r>
              <a:rPr lang="en-US" sz="1917" dirty="0" err="1">
                <a:solidFill>
                  <a:srgbClr val="FFDE59"/>
                </a:solidFill>
                <a:latin typeface="Aileron Regular"/>
              </a:rPr>
              <a:t>océan</a:t>
            </a:r>
            <a:endParaRPr lang="en-US" sz="1917" dirty="0">
              <a:solidFill>
                <a:srgbClr val="FFDE59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2489" y="4724400"/>
            <a:ext cx="8943023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Alyssum"/>
              </a:rPr>
              <a:t>Merci de </a:t>
            </a:r>
            <a:r>
              <a:rPr lang="en-US" sz="4500" dirty="0" err="1">
                <a:solidFill>
                  <a:srgbClr val="000000"/>
                </a:solidFill>
                <a:latin typeface="Alyssum"/>
              </a:rPr>
              <a:t>votre</a:t>
            </a:r>
            <a:r>
              <a:rPr lang="en-US" sz="4500" dirty="0">
                <a:solidFill>
                  <a:srgbClr val="000000"/>
                </a:solidFill>
                <a:latin typeface="Alyssum"/>
              </a:rPr>
              <a:t> attention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CE5292B9-33AF-6314-3E35-A4F8BDBD3116}"/>
              </a:ext>
            </a:extLst>
          </p:cNvPr>
          <p:cNvSpPr txBox="1"/>
          <p:nvPr/>
        </p:nvSpPr>
        <p:spPr>
          <a:xfrm>
            <a:off x="6781800" y="5676900"/>
            <a:ext cx="50292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ileron Regular"/>
              </a:rPr>
              <a:t>Contact : c.touze@parisnanterre.fr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4855"/>
            <a:ext cx="18288000" cy="7932145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INTRODUCTION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35395" y="2862794"/>
            <a:ext cx="8708208" cy="67863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24100"/>
            <a:ext cx="18288000" cy="8112941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" name="TextBox 3"/>
          <p:cNvSpPr txBox="1"/>
          <p:nvPr/>
        </p:nvSpPr>
        <p:spPr>
          <a:xfrm>
            <a:off x="273504" y="2767544"/>
            <a:ext cx="952334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D21414"/>
                </a:solidFill>
                <a:latin typeface="Raleway"/>
              </a:rPr>
              <a:t>Qu'est-ce que l'inconsistance cognitive 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INTRODUCTION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7872" t="10515" r="17313" b="19047"/>
          <a:stretch>
            <a:fillRect/>
          </a:stretch>
        </p:blipFill>
        <p:spPr>
          <a:xfrm>
            <a:off x="2990145" y="3910423"/>
            <a:ext cx="2045031" cy="22224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3890" t="1719" r="23199" b="21560"/>
          <a:stretch>
            <a:fillRect/>
          </a:stretch>
        </p:blipFill>
        <p:spPr>
          <a:xfrm>
            <a:off x="12731434" y="3788549"/>
            <a:ext cx="1700796" cy="246615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34562" y="6527846"/>
            <a:ext cx="7073707" cy="308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6130" lvl="1" indent="-378065">
              <a:lnSpc>
                <a:spcPts val="4903"/>
              </a:lnSpc>
              <a:buFont typeface="Arial"/>
              <a:buChar char="•"/>
            </a:pPr>
            <a:r>
              <a:rPr lang="en-US" sz="3502" dirty="0">
                <a:solidFill>
                  <a:srgbClr val="000000"/>
                </a:solidFill>
                <a:latin typeface="Aileron Regular"/>
              </a:rPr>
              <a:t>Cognitions </a:t>
            </a: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cohérentes</a:t>
            </a:r>
            <a:endParaRPr lang="en-US" sz="3502" dirty="0">
              <a:solidFill>
                <a:srgbClr val="000000"/>
              </a:solidFill>
              <a:latin typeface="Aileron Regular"/>
            </a:endParaRPr>
          </a:p>
          <a:p>
            <a:pPr marL="756130" lvl="1" indent="-378065" algn="ctr">
              <a:lnSpc>
                <a:spcPts val="4903"/>
              </a:lnSpc>
              <a:buFont typeface="Arial"/>
              <a:buChar char="•"/>
            </a:pPr>
            <a:r>
              <a:rPr lang="en-US" sz="3502" dirty="0">
                <a:solidFill>
                  <a:srgbClr val="000000"/>
                </a:solidFill>
                <a:latin typeface="Aileron Regular"/>
              </a:rPr>
              <a:t>État recherché par les </a:t>
            </a: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individus</a:t>
            </a:r>
            <a:r>
              <a:rPr lang="en-US" sz="3502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marL="756130" lvl="1" indent="-378065">
              <a:lnSpc>
                <a:spcPts val="4903"/>
              </a:lnSpc>
              <a:buFont typeface="Arial"/>
              <a:buChar char="•"/>
            </a:pP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Besoin</a:t>
            </a:r>
            <a:r>
              <a:rPr lang="en-US" sz="3502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fondamental</a:t>
            </a:r>
            <a:r>
              <a:rPr lang="en-US" sz="3502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marL="756130" lvl="1" indent="-378065">
              <a:lnSpc>
                <a:spcPts val="4903"/>
              </a:lnSpc>
              <a:buFont typeface="Arial"/>
              <a:buChar char="•"/>
            </a:pP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Valorisée</a:t>
            </a:r>
            <a:r>
              <a:rPr lang="en-US" sz="3502" dirty="0">
                <a:solidFill>
                  <a:srgbClr val="000000"/>
                </a:solidFill>
                <a:latin typeface="Aileron Regular"/>
              </a:rPr>
              <a:t> dans la </a:t>
            </a: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société</a:t>
            </a:r>
            <a:endParaRPr lang="en-US" sz="3502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903"/>
              </a:lnSpc>
            </a:pPr>
            <a:endParaRPr lang="en-US" sz="3502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27154" y="6790054"/>
            <a:ext cx="6413046" cy="183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6130" lvl="1" indent="-378065">
              <a:lnSpc>
                <a:spcPts val="4903"/>
              </a:lnSpc>
              <a:buFont typeface="Arial"/>
              <a:buChar char="•"/>
            </a:pPr>
            <a:r>
              <a:rPr lang="en-US" sz="3502" dirty="0">
                <a:solidFill>
                  <a:srgbClr val="000000"/>
                </a:solidFill>
                <a:latin typeface="Aileron Regular"/>
              </a:rPr>
              <a:t>Cognitions </a:t>
            </a: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contradictoire</a:t>
            </a:r>
            <a:endParaRPr lang="en-US" sz="3502" dirty="0">
              <a:solidFill>
                <a:srgbClr val="000000"/>
              </a:solidFill>
              <a:latin typeface="Aileron Regular"/>
            </a:endParaRPr>
          </a:p>
          <a:p>
            <a:pPr marL="756130" lvl="1" indent="-378065" algn="l">
              <a:lnSpc>
                <a:spcPts val="4903"/>
              </a:lnSpc>
              <a:buFont typeface="Arial"/>
              <a:buChar char="•"/>
            </a:pPr>
            <a:r>
              <a:rPr lang="en-US" sz="3502" dirty="0">
                <a:solidFill>
                  <a:srgbClr val="000000"/>
                </a:solidFill>
                <a:latin typeface="Aileron Regular"/>
              </a:rPr>
              <a:t>État </a:t>
            </a: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aversif</a:t>
            </a:r>
            <a:r>
              <a:rPr lang="en-US" sz="3502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marL="756130" lvl="1" indent="-378065" algn="l">
              <a:lnSpc>
                <a:spcPts val="4903"/>
              </a:lnSpc>
              <a:buFont typeface="Arial"/>
              <a:buChar char="•"/>
            </a:pP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Dévalorisée</a:t>
            </a:r>
            <a:r>
              <a:rPr lang="en-US" sz="3502" dirty="0">
                <a:solidFill>
                  <a:srgbClr val="000000"/>
                </a:solidFill>
                <a:latin typeface="Aileron Regular"/>
              </a:rPr>
              <a:t> dans la </a:t>
            </a:r>
            <a:r>
              <a:rPr lang="en-US" sz="3502" dirty="0" err="1">
                <a:solidFill>
                  <a:srgbClr val="000000"/>
                </a:solidFill>
                <a:latin typeface="Aileron Regular"/>
              </a:rPr>
              <a:t>société</a:t>
            </a:r>
            <a:endParaRPr lang="en-US" sz="3502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3504" y="9148004"/>
            <a:ext cx="13579179" cy="100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0"/>
              </a:lnSpc>
            </a:pPr>
            <a:endParaRPr dirty="0"/>
          </a:p>
          <a:p>
            <a:pPr>
              <a:lnSpc>
                <a:spcPts val="3049"/>
              </a:lnSpc>
            </a:pPr>
            <a:r>
              <a:rPr lang="en-US" sz="2178" dirty="0" err="1">
                <a:solidFill>
                  <a:srgbClr val="000000"/>
                </a:solidFill>
                <a:latin typeface="Aileron Regular"/>
              </a:rPr>
              <a:t>e.g</a:t>
            </a:r>
            <a:r>
              <a:rPr lang="en-US" sz="2178" dirty="0">
                <a:solidFill>
                  <a:srgbClr val="000000"/>
                </a:solidFill>
                <a:latin typeface="Aileron Regular"/>
              </a:rPr>
              <a:t> Festinger, 1957; Heider, 1958; </a:t>
            </a:r>
            <a:r>
              <a:rPr lang="en-US" sz="2178" dirty="0" err="1">
                <a:solidFill>
                  <a:srgbClr val="000000"/>
                </a:solidFill>
                <a:latin typeface="Aileron Regular"/>
              </a:rPr>
              <a:t>Kruglanski</a:t>
            </a:r>
            <a:r>
              <a:rPr lang="en-US" sz="2178" dirty="0">
                <a:solidFill>
                  <a:srgbClr val="000000"/>
                </a:solidFill>
                <a:latin typeface="Aileron Regular"/>
              </a:rPr>
              <a:t> et al., 2018; Proulx &amp; </a:t>
            </a:r>
            <a:r>
              <a:rPr lang="en-US" sz="2178" dirty="0" err="1">
                <a:solidFill>
                  <a:srgbClr val="000000"/>
                </a:solidFill>
                <a:latin typeface="Aileron Regular"/>
              </a:rPr>
              <a:t>Inzlicht</a:t>
            </a:r>
            <a:r>
              <a:rPr lang="en-US" sz="2178" dirty="0">
                <a:solidFill>
                  <a:srgbClr val="000000"/>
                </a:solidFill>
                <a:latin typeface="Aileron Regular"/>
              </a:rPr>
              <a:t>, 2012; </a:t>
            </a:r>
            <a:r>
              <a:rPr lang="en-US" sz="2178" dirty="0" err="1">
                <a:solidFill>
                  <a:srgbClr val="000000"/>
                </a:solidFill>
                <a:latin typeface="Aileron Regular"/>
              </a:rPr>
              <a:t>Sénémeaud</a:t>
            </a:r>
            <a:r>
              <a:rPr lang="en-US" sz="2178" dirty="0">
                <a:solidFill>
                  <a:srgbClr val="000000"/>
                </a:solidFill>
                <a:latin typeface="Aileron Regular"/>
              </a:rPr>
              <a:t> et al., 2011.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4855"/>
            <a:ext cx="18288000" cy="7932145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" name="TextBox 3"/>
          <p:cNvSpPr txBox="1"/>
          <p:nvPr/>
        </p:nvSpPr>
        <p:spPr>
          <a:xfrm>
            <a:off x="273504" y="2767544"/>
            <a:ext cx="952334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D21414"/>
                </a:solidFill>
                <a:latin typeface="Raleway"/>
              </a:rPr>
              <a:t>Qu'est-ce que l'inconsistance cognitive 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INTRODUCTION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3890" t="1719" r="23199" b="21560"/>
          <a:stretch>
            <a:fillRect/>
          </a:stretch>
        </p:blipFill>
        <p:spPr>
          <a:xfrm>
            <a:off x="8096054" y="3743810"/>
            <a:ext cx="1700796" cy="2466154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912147" y="7328594"/>
            <a:ext cx="2972429" cy="1058479"/>
            <a:chOff x="0" y="0"/>
            <a:chExt cx="1527713" cy="5440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7713" cy="544017"/>
            </a:xfrm>
            <a:custGeom>
              <a:avLst/>
              <a:gdLst/>
              <a:ahLst/>
              <a:cxnLst/>
              <a:rect l="l" t="t" r="r" b="b"/>
              <a:pathLst>
                <a:path w="1527713" h="544017">
                  <a:moveTo>
                    <a:pt x="1527713" y="272008"/>
                  </a:moveTo>
                  <a:lnTo>
                    <a:pt x="1121313" y="0"/>
                  </a:lnTo>
                  <a:lnTo>
                    <a:pt x="1121313" y="203200"/>
                  </a:lnTo>
                  <a:lnTo>
                    <a:pt x="0" y="203200"/>
                  </a:lnTo>
                  <a:lnTo>
                    <a:pt x="0" y="340817"/>
                  </a:lnTo>
                  <a:lnTo>
                    <a:pt x="1121313" y="340817"/>
                  </a:lnTo>
                  <a:lnTo>
                    <a:pt x="1121313" y="544017"/>
                  </a:lnTo>
                  <a:lnTo>
                    <a:pt x="1527713" y="272008"/>
                  </a:lnTo>
                  <a:close/>
                </a:path>
              </a:pathLst>
            </a:custGeom>
            <a:solidFill>
              <a:srgbClr val="D214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196680" y="7328594"/>
            <a:ext cx="2972429" cy="1058479"/>
            <a:chOff x="0" y="0"/>
            <a:chExt cx="1527713" cy="54401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27713" cy="544017"/>
            </a:xfrm>
            <a:custGeom>
              <a:avLst/>
              <a:gdLst/>
              <a:ahLst/>
              <a:cxnLst/>
              <a:rect l="l" t="t" r="r" b="b"/>
              <a:pathLst>
                <a:path w="1527713" h="544017">
                  <a:moveTo>
                    <a:pt x="1527713" y="272008"/>
                  </a:moveTo>
                  <a:lnTo>
                    <a:pt x="1121313" y="0"/>
                  </a:lnTo>
                  <a:lnTo>
                    <a:pt x="1121313" y="203200"/>
                  </a:lnTo>
                  <a:lnTo>
                    <a:pt x="0" y="203200"/>
                  </a:lnTo>
                  <a:lnTo>
                    <a:pt x="0" y="340817"/>
                  </a:lnTo>
                  <a:lnTo>
                    <a:pt x="1121313" y="340817"/>
                  </a:lnTo>
                  <a:lnTo>
                    <a:pt x="1121313" y="544017"/>
                  </a:lnTo>
                  <a:lnTo>
                    <a:pt x="1527713" y="272008"/>
                  </a:lnTo>
                  <a:close/>
                </a:path>
              </a:pathLst>
            </a:custGeom>
            <a:solidFill>
              <a:srgbClr val="D21414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73504" y="9779863"/>
            <a:ext cx="8815546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Aileron Regular"/>
              </a:rPr>
              <a:t>Harmon-Jones et al., 2009; Gawronski &amp; Brannon, 2019; Gawronski, 2012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5B9E87-5472-BD6C-84C5-21CBBB5AF79B}"/>
              </a:ext>
            </a:extLst>
          </p:cNvPr>
          <p:cNvSpPr/>
          <p:nvPr/>
        </p:nvSpPr>
        <p:spPr>
          <a:xfrm>
            <a:off x="278899" y="6955206"/>
            <a:ext cx="3460296" cy="1805257"/>
          </a:xfrm>
          <a:prstGeom prst="rect">
            <a:avLst/>
          </a:prstGeom>
          <a:solidFill>
            <a:srgbClr val="D21414"/>
          </a:solidFill>
          <a:ln>
            <a:solidFill>
              <a:srgbClr val="D2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ileron Regular" panose="020B0604020202020204" charset="0"/>
              </a:rPr>
              <a:t>Détection Inconsistance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DE6E53-6236-5284-C666-41C2888C29F0}"/>
              </a:ext>
            </a:extLst>
          </p:cNvPr>
          <p:cNvSpPr/>
          <p:nvPr/>
        </p:nvSpPr>
        <p:spPr>
          <a:xfrm>
            <a:off x="7266925" y="6956680"/>
            <a:ext cx="3460296" cy="1805257"/>
          </a:xfrm>
          <a:prstGeom prst="rect">
            <a:avLst/>
          </a:prstGeom>
          <a:solidFill>
            <a:srgbClr val="D21414"/>
          </a:solidFill>
          <a:ln>
            <a:solidFill>
              <a:srgbClr val="D2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ileron Regular" panose="020B0604020202020204" charset="0"/>
              </a:rPr>
              <a:t>Eveil état aversif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811CD9-B374-DB55-DEBB-25D97392E9F7}"/>
              </a:ext>
            </a:extLst>
          </p:cNvPr>
          <p:cNvSpPr/>
          <p:nvPr/>
        </p:nvSpPr>
        <p:spPr>
          <a:xfrm>
            <a:off x="14749758" y="6955207"/>
            <a:ext cx="3460296" cy="1805257"/>
          </a:xfrm>
          <a:prstGeom prst="rect">
            <a:avLst/>
          </a:prstGeom>
          <a:solidFill>
            <a:srgbClr val="D21414"/>
          </a:solidFill>
          <a:ln>
            <a:solidFill>
              <a:srgbClr val="D2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ileron Regular" panose="020B0604020202020204" charset="0"/>
              </a:rPr>
              <a:t>Résolution Inconsistance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508603"/>
            <a:ext cx="18288000" cy="77783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" name="TextBox 3"/>
          <p:cNvSpPr txBox="1"/>
          <p:nvPr/>
        </p:nvSpPr>
        <p:spPr>
          <a:xfrm>
            <a:off x="253093" y="2767544"/>
            <a:ext cx="952334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D21414"/>
                </a:solidFill>
                <a:latin typeface="Raleway"/>
              </a:rPr>
              <a:t>Qu'est-ce que le pouvoir social 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INTRODUCTION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0900" t="2471" r="22840" b="23810"/>
          <a:stretch>
            <a:fillRect/>
          </a:stretch>
        </p:blipFill>
        <p:spPr>
          <a:xfrm>
            <a:off x="1028700" y="4612821"/>
            <a:ext cx="2423855" cy="317608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764482">
            <a:off x="3790068" y="5569760"/>
            <a:ext cx="5420673" cy="0"/>
          </a:xfrm>
          <a:prstGeom prst="line">
            <a:avLst/>
          </a:prstGeom>
          <a:ln w="10477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rot="1437526">
            <a:off x="3582497" y="7436587"/>
            <a:ext cx="5751403" cy="0"/>
          </a:xfrm>
          <a:prstGeom prst="line">
            <a:avLst/>
          </a:prstGeom>
          <a:ln w="10477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Freeform 11"/>
          <p:cNvSpPr/>
          <p:nvPr/>
        </p:nvSpPr>
        <p:spPr>
          <a:xfrm>
            <a:off x="10591798" y="3957624"/>
            <a:ext cx="6045655" cy="2028736"/>
          </a:xfrm>
          <a:custGeom>
            <a:avLst/>
            <a:gdLst/>
            <a:ahLst/>
            <a:cxnLst/>
            <a:rect l="l" t="t" r="r" b="b"/>
            <a:pathLst>
              <a:path w="1592271" h="534317">
                <a:moveTo>
                  <a:pt x="0" y="0"/>
                </a:moveTo>
                <a:lnTo>
                  <a:pt x="1592271" y="0"/>
                </a:lnTo>
                <a:lnTo>
                  <a:pt x="1592271" y="534317"/>
                </a:lnTo>
                <a:lnTo>
                  <a:pt x="0" y="534317"/>
                </a:lnTo>
                <a:close/>
              </a:path>
            </a:pathLst>
          </a:custGeom>
          <a:solidFill>
            <a:srgbClr val="D21414"/>
          </a:solidFill>
        </p:spPr>
        <p:txBody>
          <a:bodyPr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ileron Regular" panose="020B0604020202020204" charset="0"/>
              </a:rPr>
              <a:t>Contrôle des ressources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585214" y="7592838"/>
            <a:ext cx="6045654" cy="2028736"/>
          </a:xfrm>
          <a:custGeom>
            <a:avLst/>
            <a:gdLst/>
            <a:ahLst/>
            <a:cxnLst/>
            <a:rect l="l" t="t" r="r" b="b"/>
            <a:pathLst>
              <a:path w="1592271" h="534317">
                <a:moveTo>
                  <a:pt x="0" y="0"/>
                </a:moveTo>
                <a:lnTo>
                  <a:pt x="1592271" y="0"/>
                </a:lnTo>
                <a:lnTo>
                  <a:pt x="1592271" y="534317"/>
                </a:lnTo>
                <a:lnTo>
                  <a:pt x="0" y="534317"/>
                </a:lnTo>
                <a:close/>
              </a:path>
            </a:pathLst>
          </a:custGeom>
          <a:solidFill>
            <a:srgbClr val="D21414"/>
          </a:solidFill>
        </p:spPr>
        <p:txBody>
          <a:bodyPr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Indépendance vis-à-vis des autres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DEBB7556-F1FB-AF00-B839-7ABB9BDC137C}"/>
              </a:ext>
            </a:extLst>
          </p:cNvPr>
          <p:cNvSpPr txBox="1"/>
          <p:nvPr/>
        </p:nvSpPr>
        <p:spPr>
          <a:xfrm>
            <a:off x="253093" y="9826355"/>
            <a:ext cx="12192000" cy="340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Aileron Regular"/>
              </a:rPr>
              <a:t>e.g. Anderson et al., 2012; Fiske, 1993; Galinsky et al., 2015; Keltner et al., 2003, Russel &amp; Fiske, 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4855"/>
            <a:ext cx="18288000" cy="7932145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" name="TextBox 3"/>
          <p:cNvSpPr txBox="1"/>
          <p:nvPr/>
        </p:nvSpPr>
        <p:spPr>
          <a:xfrm>
            <a:off x="253093" y="2767544"/>
            <a:ext cx="952334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D21414"/>
                </a:solidFill>
                <a:latin typeface="Raleway"/>
              </a:rPr>
              <a:t>Qu'est-ce que le pouvoir social 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INTRODUCTION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0900" t="2471" r="22840" b="23810"/>
          <a:stretch>
            <a:fillRect/>
          </a:stretch>
        </p:blipFill>
        <p:spPr>
          <a:xfrm>
            <a:off x="1028700" y="4612821"/>
            <a:ext cx="2423855" cy="317608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764482">
            <a:off x="3790068" y="5569760"/>
            <a:ext cx="5420673" cy="0"/>
          </a:xfrm>
          <a:prstGeom prst="line">
            <a:avLst/>
          </a:prstGeom>
          <a:ln w="10477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rot="1437526">
            <a:off x="3582497" y="7436587"/>
            <a:ext cx="5751403" cy="0"/>
          </a:xfrm>
          <a:prstGeom prst="line">
            <a:avLst/>
          </a:prstGeom>
          <a:ln w="10477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10730646" y="4481128"/>
            <a:ext cx="649224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D21414"/>
                </a:solidFill>
                <a:latin typeface="Aileron Regular Bold"/>
              </a:rPr>
              <a:t>contrôle</a:t>
            </a:r>
            <a:r>
              <a:rPr lang="en-US" sz="3000" dirty="0">
                <a:solidFill>
                  <a:srgbClr val="D21414"/>
                </a:solidFill>
                <a:latin typeface="Aileron Regular Bold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ileron Regular"/>
              </a:rPr>
              <a:t>sur les </a:t>
            </a:r>
            <a:r>
              <a:rPr lang="en-US" sz="3000" dirty="0" err="1">
                <a:solidFill>
                  <a:srgbClr val="D21414"/>
                </a:solidFill>
                <a:latin typeface="Aileron Regular Bold"/>
              </a:rPr>
              <a:t>récompenses</a:t>
            </a:r>
            <a:r>
              <a:rPr lang="en-US" sz="3000" dirty="0">
                <a:solidFill>
                  <a:srgbClr val="D21414"/>
                </a:solidFill>
                <a:latin typeface="Aileron Regular Bold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ileron Regular"/>
              </a:rPr>
              <a:t>et les </a:t>
            </a:r>
            <a:r>
              <a:rPr lang="en-US" sz="3000" dirty="0">
                <a:solidFill>
                  <a:srgbClr val="D21414"/>
                </a:solidFill>
                <a:latin typeface="Aileron Regular Bold"/>
              </a:rPr>
              <a:t>punitions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24193" y="8197018"/>
            <a:ext cx="8577974" cy="94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 dirty="0" err="1">
                <a:solidFill>
                  <a:srgbClr val="000000"/>
                </a:solidFill>
                <a:latin typeface="Aileron Regular"/>
              </a:rPr>
              <a:t>Capacité</a:t>
            </a:r>
            <a:r>
              <a:rPr lang="en-US" sz="2728" dirty="0">
                <a:solidFill>
                  <a:srgbClr val="000000"/>
                </a:solidFill>
                <a:latin typeface="Aileron Regular"/>
              </a:rPr>
              <a:t> à </a:t>
            </a:r>
            <a:r>
              <a:rPr lang="en-US" sz="2728" dirty="0">
                <a:solidFill>
                  <a:srgbClr val="D21414"/>
                </a:solidFill>
                <a:latin typeface="Aileron Regular Bold"/>
              </a:rPr>
              <a:t>influencer les </a:t>
            </a:r>
            <a:r>
              <a:rPr lang="en-US" sz="2728" dirty="0" err="1">
                <a:solidFill>
                  <a:srgbClr val="D21414"/>
                </a:solidFill>
                <a:latin typeface="Aileron Regular Bold"/>
              </a:rPr>
              <a:t>autres</a:t>
            </a:r>
            <a:r>
              <a:rPr lang="en-US" sz="2728" dirty="0">
                <a:solidFill>
                  <a:srgbClr val="000000"/>
                </a:solidFill>
                <a:latin typeface="Aileron Regular"/>
              </a:rPr>
              <a:t> et à </a:t>
            </a:r>
            <a:r>
              <a:rPr lang="en-US" sz="2728" dirty="0">
                <a:solidFill>
                  <a:srgbClr val="D21414"/>
                </a:solidFill>
                <a:latin typeface="Aileron Regular Bold"/>
              </a:rPr>
              <a:t>ne pas </a:t>
            </a:r>
            <a:r>
              <a:rPr lang="en-US" sz="2728" dirty="0" err="1">
                <a:solidFill>
                  <a:srgbClr val="D21414"/>
                </a:solidFill>
                <a:latin typeface="Aileron Regular Bold"/>
              </a:rPr>
              <a:t>être</a:t>
            </a:r>
            <a:r>
              <a:rPr lang="en-US" sz="2728" dirty="0">
                <a:solidFill>
                  <a:srgbClr val="D21414"/>
                </a:solidFill>
                <a:latin typeface="Aileron Regular Bold"/>
              </a:rPr>
              <a:t> influencer</a:t>
            </a:r>
            <a:r>
              <a:rPr lang="en-US" sz="2728" dirty="0">
                <a:solidFill>
                  <a:srgbClr val="000000"/>
                </a:solidFill>
                <a:latin typeface="Aileron Regular"/>
              </a:rPr>
              <a:t> par les </a:t>
            </a:r>
            <a:r>
              <a:rPr lang="en-US" sz="2728" dirty="0" err="1">
                <a:solidFill>
                  <a:srgbClr val="000000"/>
                </a:solidFill>
                <a:latin typeface="Aileron Regular"/>
              </a:rPr>
              <a:t>autres</a:t>
            </a:r>
            <a:endParaRPr lang="en-US" sz="2728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B8FD03BC-2F28-D372-CBB4-52A6AFF58671}"/>
              </a:ext>
            </a:extLst>
          </p:cNvPr>
          <p:cNvSpPr txBox="1"/>
          <p:nvPr/>
        </p:nvSpPr>
        <p:spPr>
          <a:xfrm>
            <a:off x="152400" y="9826355"/>
            <a:ext cx="12192000" cy="340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Aileron Regular"/>
              </a:rPr>
              <a:t>e.g. Anderson et al., 2012; Fiske, 1993; Galinsky et al., 2015; Keltner et al., 2003, Russel &amp; Fiske, 2010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4855"/>
            <a:ext cx="18288000" cy="7932145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" name="TextBox 3"/>
          <p:cNvSpPr txBox="1"/>
          <p:nvPr/>
        </p:nvSpPr>
        <p:spPr>
          <a:xfrm>
            <a:off x="253093" y="2767544"/>
            <a:ext cx="952334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D21414"/>
                </a:solidFill>
                <a:latin typeface="Raleway"/>
              </a:rPr>
              <a:t>Qu'est-ce que le pouvoir social 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INTRODUCTION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0900" t="2471" r="22840" b="23810"/>
          <a:stretch>
            <a:fillRect/>
          </a:stretch>
        </p:blipFill>
        <p:spPr>
          <a:xfrm>
            <a:off x="2261812" y="4511982"/>
            <a:ext cx="2423855" cy="317608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764482" flipV="1">
            <a:off x="5250044" y="4611473"/>
            <a:ext cx="6322077" cy="811784"/>
          </a:xfrm>
          <a:prstGeom prst="line">
            <a:avLst/>
          </a:prstGeom>
          <a:ln w="10477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rot="1437526" flipV="1">
            <a:off x="5120314" y="7486836"/>
            <a:ext cx="6555001" cy="58332"/>
          </a:xfrm>
          <a:prstGeom prst="line">
            <a:avLst/>
          </a:prstGeom>
          <a:ln w="10477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 rot="503732" flipV="1">
            <a:off x="5409170" y="6123115"/>
            <a:ext cx="6169909" cy="498342"/>
          </a:xfrm>
          <a:prstGeom prst="line">
            <a:avLst/>
          </a:prstGeom>
          <a:ln w="104775" cap="flat">
            <a:solidFill>
              <a:srgbClr val="D21414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TextBox 11"/>
          <p:cNvSpPr txBox="1"/>
          <p:nvPr/>
        </p:nvSpPr>
        <p:spPr>
          <a:xfrm>
            <a:off x="11404763" y="4287677"/>
            <a:ext cx="411508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ileron Regular"/>
              </a:rPr>
              <a:t>Influence normative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57117" y="6511389"/>
            <a:ext cx="321878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ileron Regular"/>
              </a:rPr>
              <a:t>Influence </a:t>
            </a:r>
            <a:r>
              <a:rPr lang="en-US" sz="3000" dirty="0" err="1">
                <a:solidFill>
                  <a:srgbClr val="000000"/>
                </a:solidFill>
                <a:latin typeface="Aileron Regular"/>
              </a:rPr>
              <a:t>sociale</a:t>
            </a:r>
            <a:endParaRPr lang="en-US" sz="3000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573000" y="9257995"/>
            <a:ext cx="2475865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ileron Regular"/>
              </a:rPr>
              <a:t>Attention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40529B-CCE5-03C0-FE91-2FDB6BC86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t="-535" r="20532" b="20072"/>
          <a:stretch/>
        </p:blipFill>
        <p:spPr>
          <a:xfrm>
            <a:off x="13215159" y="5111717"/>
            <a:ext cx="902699" cy="120914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E65B47-097F-0416-4DAE-FD38AC01F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-939" r="15097" b="20419"/>
          <a:stretch/>
        </p:blipFill>
        <p:spPr>
          <a:xfrm>
            <a:off x="13105169" y="7658100"/>
            <a:ext cx="1186713" cy="137693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921AB3F-9916-67A7-0627-0134B605F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4546" r="11185" b="26491"/>
          <a:stretch/>
        </p:blipFill>
        <p:spPr>
          <a:xfrm>
            <a:off x="12730120" y="2862794"/>
            <a:ext cx="1494220" cy="1328874"/>
          </a:xfrm>
          <a:prstGeom prst="rect">
            <a:avLst/>
          </a:prstGeom>
        </p:spPr>
      </p:pic>
      <p:sp>
        <p:nvSpPr>
          <p:cNvPr id="20" name="TextBox 27">
            <a:extLst>
              <a:ext uri="{FF2B5EF4-FFF2-40B4-BE49-F238E27FC236}">
                <a16:creationId xmlns:a16="http://schemas.microsoft.com/office/drawing/2014/main" id="{377CE326-ECF7-D0CE-2B60-A4989CEFE552}"/>
              </a:ext>
            </a:extLst>
          </p:cNvPr>
          <p:cNvSpPr txBox="1"/>
          <p:nvPr/>
        </p:nvSpPr>
        <p:spPr>
          <a:xfrm>
            <a:off x="58725" y="9870972"/>
            <a:ext cx="13639800" cy="340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Aileron Regular"/>
              </a:rPr>
              <a:t>e.g. Galinsky et al., 2008; </a:t>
            </a:r>
            <a:r>
              <a:rPr lang="en-US" sz="2100" dirty="0" err="1">
                <a:solidFill>
                  <a:srgbClr val="000000"/>
                </a:solidFill>
                <a:latin typeface="Aileron Regular"/>
              </a:rPr>
              <a:t>Guinote</a:t>
            </a:r>
            <a:r>
              <a:rPr lang="en-US" sz="2100" dirty="0">
                <a:solidFill>
                  <a:srgbClr val="000000"/>
                </a:solidFill>
                <a:latin typeface="Aileron Regular"/>
              </a:rPr>
              <a:t>, 2007; Johnson &amp; Lammers, 2012; Lammers et al., 2015; </a:t>
            </a:r>
            <a:r>
              <a:rPr lang="en-US" sz="2100" dirty="0" err="1">
                <a:solidFill>
                  <a:srgbClr val="000000"/>
                </a:solidFill>
                <a:latin typeface="Aileron Regular"/>
              </a:rPr>
              <a:t>Mouraly</a:t>
            </a:r>
            <a:r>
              <a:rPr lang="en-US" sz="2100" dirty="0">
                <a:solidFill>
                  <a:srgbClr val="000000"/>
                </a:solidFill>
                <a:latin typeface="Aileron Regular"/>
              </a:rPr>
              <a:t> &amp; Yang, 2013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4855"/>
            <a:ext cx="18288000" cy="8112941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"/>
                </a:rPr>
                <a:t>HYPOTHÈSE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0900" t="2471" r="22840" b="23810"/>
          <a:stretch>
            <a:fillRect/>
          </a:stretch>
        </p:blipFill>
        <p:spPr>
          <a:xfrm>
            <a:off x="1191986" y="4417918"/>
            <a:ext cx="2669168" cy="3497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2949" t="217" r="22846" b="23475"/>
          <a:stretch>
            <a:fillRect/>
          </a:stretch>
        </p:blipFill>
        <p:spPr>
          <a:xfrm>
            <a:off x="14230498" y="3945997"/>
            <a:ext cx="2504435" cy="352566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420758" y="5708828"/>
            <a:ext cx="9005207" cy="1759404"/>
            <a:chOff x="0" y="0"/>
            <a:chExt cx="2371742" cy="4633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71742" cy="463382"/>
            </a:xfrm>
            <a:custGeom>
              <a:avLst/>
              <a:gdLst/>
              <a:ahLst/>
              <a:cxnLst/>
              <a:rect l="l" t="t" r="r" b="b"/>
              <a:pathLst>
                <a:path w="2371742" h="463382">
                  <a:moveTo>
                    <a:pt x="2371742" y="231691"/>
                  </a:moveTo>
                  <a:lnTo>
                    <a:pt x="1965342" y="0"/>
                  </a:lnTo>
                  <a:lnTo>
                    <a:pt x="1965342" y="203200"/>
                  </a:lnTo>
                  <a:lnTo>
                    <a:pt x="0" y="203200"/>
                  </a:lnTo>
                  <a:lnTo>
                    <a:pt x="0" y="260182"/>
                  </a:lnTo>
                  <a:lnTo>
                    <a:pt x="1965342" y="260182"/>
                  </a:lnTo>
                  <a:lnTo>
                    <a:pt x="1965342" y="463382"/>
                  </a:lnTo>
                  <a:lnTo>
                    <a:pt x="2371742" y="231691"/>
                  </a:lnTo>
                  <a:close/>
                </a:path>
              </a:pathLst>
            </a:custGeom>
            <a:solidFill>
              <a:srgbClr val="D2141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71499" y="5244119"/>
            <a:ext cx="922564" cy="92256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D2141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51778" y="8170182"/>
            <a:ext cx="1749584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ileron Regular"/>
              </a:rPr>
              <a:t>Pouvoir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52867" y="8170182"/>
            <a:ext cx="6535133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ileron Regular"/>
              </a:rPr>
              <a:t>Tolérance à l'inconsistance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4855"/>
            <a:ext cx="19055947" cy="8112941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4808162" cy="1834094"/>
            <a:chOff x="0" y="0"/>
            <a:chExt cx="19744216" cy="244545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744216" cy="1420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60"/>
                </a:lnSpc>
              </a:pPr>
              <a:r>
                <a:rPr lang="en-US" sz="7000" spc="406">
                  <a:solidFill>
                    <a:srgbClr val="F8F8F3"/>
                  </a:solidFill>
                  <a:latin typeface="Raleway Bold Italics"/>
                </a:rPr>
                <a:t>MÉTHODE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249545"/>
              <a:ext cx="2498639" cy="195914"/>
            </a:xfrm>
            <a:prstGeom prst="rect">
              <a:avLst/>
            </a:prstGeom>
            <a:solidFill>
              <a:srgbClr val="F8F8F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986" t="20238" r="8664" b="39748"/>
          <a:stretch>
            <a:fillRect/>
          </a:stretch>
        </p:blipFill>
        <p:spPr>
          <a:xfrm>
            <a:off x="1477736" y="5195527"/>
            <a:ext cx="5021036" cy="24696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11805" y="1028700"/>
            <a:ext cx="2649172" cy="26166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065089" y="5242517"/>
            <a:ext cx="7653307" cy="245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1"/>
              </a:lnSpc>
            </a:pPr>
            <a:r>
              <a:rPr lang="en-US" sz="3479" dirty="0">
                <a:solidFill>
                  <a:srgbClr val="000000"/>
                </a:solidFill>
                <a:latin typeface="Aileron Regular"/>
              </a:rPr>
              <a:t>247 participants </a:t>
            </a:r>
            <a:r>
              <a:rPr lang="en-US" sz="3479" dirty="0" err="1">
                <a:solidFill>
                  <a:srgbClr val="000000"/>
                </a:solidFill>
                <a:latin typeface="Aileron Regular"/>
              </a:rPr>
              <a:t>en</a:t>
            </a:r>
            <a:r>
              <a:rPr lang="en-US" sz="3479" dirty="0">
                <a:solidFill>
                  <a:srgbClr val="000000"/>
                </a:solidFill>
                <a:latin typeface="Aileron Regular"/>
              </a:rPr>
              <a:t> L1 de </a:t>
            </a:r>
            <a:r>
              <a:rPr lang="en-US" sz="3479" dirty="0" err="1">
                <a:solidFill>
                  <a:srgbClr val="000000"/>
                </a:solidFill>
                <a:latin typeface="Aileron Regular"/>
              </a:rPr>
              <a:t>psychologie</a:t>
            </a:r>
            <a:r>
              <a:rPr lang="en-US" sz="347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algn="ctr">
              <a:lnSpc>
                <a:spcPts val="4871"/>
              </a:lnSpc>
            </a:pPr>
            <a:r>
              <a:rPr lang="en-US" sz="3479" dirty="0">
                <a:solidFill>
                  <a:srgbClr val="000000"/>
                </a:solidFill>
                <a:latin typeface="Aileron Regular"/>
              </a:rPr>
              <a:t>214 femmes, 27 hommes, 6 </a:t>
            </a:r>
            <a:r>
              <a:rPr lang="en-US" sz="3479" dirty="0" err="1">
                <a:solidFill>
                  <a:srgbClr val="000000"/>
                </a:solidFill>
                <a:latin typeface="Aileron Regular"/>
              </a:rPr>
              <a:t>autres</a:t>
            </a:r>
            <a:endParaRPr lang="en-US" sz="347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871"/>
              </a:lnSpc>
            </a:pPr>
            <a:r>
              <a:rPr lang="en-US" sz="3479" dirty="0">
                <a:solidFill>
                  <a:srgbClr val="000000"/>
                </a:solidFill>
                <a:latin typeface="Aileron Regular"/>
              </a:rPr>
              <a:t>18 à 43 </a:t>
            </a:r>
            <a:r>
              <a:rPr lang="en-US" sz="3479" dirty="0" err="1">
                <a:solidFill>
                  <a:srgbClr val="000000"/>
                </a:solidFill>
                <a:latin typeface="Aileron Regular"/>
              </a:rPr>
              <a:t>ans</a:t>
            </a:r>
            <a:r>
              <a:rPr lang="en-US" sz="347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algn="ctr">
              <a:lnSpc>
                <a:spcPts val="4871"/>
              </a:lnSpc>
            </a:pPr>
            <a:r>
              <a:rPr lang="en-US" sz="3479" dirty="0">
                <a:solidFill>
                  <a:srgbClr val="000000"/>
                </a:solidFill>
                <a:latin typeface="Aileron Regular"/>
              </a:rPr>
              <a:t>(</a:t>
            </a:r>
            <a:r>
              <a:rPr lang="en-US" sz="3479" i="1" dirty="0">
                <a:solidFill>
                  <a:srgbClr val="000000"/>
                </a:solidFill>
                <a:latin typeface="Aileron Regular"/>
              </a:rPr>
              <a:t>M</a:t>
            </a:r>
            <a:r>
              <a:rPr lang="en-US" sz="3479" dirty="0">
                <a:solidFill>
                  <a:srgbClr val="000000"/>
                </a:solidFill>
                <a:latin typeface="Aileron Regular"/>
              </a:rPr>
              <a:t>= 18.9; </a:t>
            </a:r>
            <a:r>
              <a:rPr lang="en-US" sz="3479" i="1" dirty="0">
                <a:solidFill>
                  <a:srgbClr val="000000"/>
                </a:solidFill>
                <a:latin typeface="Aileron Regular"/>
              </a:rPr>
              <a:t>ET</a:t>
            </a:r>
            <a:r>
              <a:rPr lang="en-US" sz="3479" dirty="0">
                <a:solidFill>
                  <a:srgbClr val="000000"/>
                </a:solidFill>
                <a:latin typeface="Aileron Regular"/>
              </a:rPr>
              <a:t> = 2.64)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Personnalisé</PresentationFormat>
  <Paragraphs>151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Raleway Bold Italics</vt:lpstr>
      <vt:lpstr>Aileron Regular Bold</vt:lpstr>
      <vt:lpstr>Alyssum</vt:lpstr>
      <vt:lpstr>Calibri</vt:lpstr>
      <vt:lpstr>Aileron Regular Italics</vt:lpstr>
      <vt:lpstr>Aileron Regular</vt:lpstr>
      <vt:lpstr>Raleway</vt:lpstr>
      <vt:lpstr>Helvetica Light</vt:lpstr>
      <vt:lpstr>Raleway Bold</vt:lpstr>
      <vt:lpstr>Arimo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Pouvoir et Inconsistance</dc:title>
  <cp:lastModifiedBy>Touze Chloe</cp:lastModifiedBy>
  <cp:revision>1</cp:revision>
  <dcterms:created xsi:type="dcterms:W3CDTF">2006-08-16T00:00:00Z</dcterms:created>
  <dcterms:modified xsi:type="dcterms:W3CDTF">2022-12-12T14:47:43Z</dcterms:modified>
  <dc:identifier>DAFTWIicBmo</dc:identifier>
</cp:coreProperties>
</file>